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1" r:id="rId1"/>
    <p:sldMasterId id="2147483702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2d35589de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f2d35589de_2_411:notes"/>
          <p:cNvSpPr txBox="1">
            <a:spLocks noGrp="1"/>
          </p:cNvSpPr>
          <p:nvPr>
            <p:ph type="body" idx="1"/>
          </p:nvPr>
        </p:nvSpPr>
        <p:spPr>
          <a:xfrm>
            <a:off x="399118" y="4343400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2d35589de_2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2d35589de_2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2d35589de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f2d35589de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2d35589de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f2d35589de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2d35589de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f2d35589de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2d35589de_2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f2d35589de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2d35589d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f2d35589d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2d35589de_2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f2d35589de_2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2d35589de_2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f2d35589de_2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2d35589de_2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2d35589de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2d35589de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f2d35589de_2_420:notes"/>
          <p:cNvSpPr txBox="1">
            <a:spLocks noGrp="1"/>
          </p:cNvSpPr>
          <p:nvPr>
            <p:ph type="body" idx="1"/>
          </p:nvPr>
        </p:nvSpPr>
        <p:spPr>
          <a:xfrm>
            <a:off x="399118" y="4343400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2d35589de_2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f2d35589de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2d35589de_2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f2d35589de_2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2d35589de_2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f2d35589de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2d35589de_2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2d35589de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2d35589de_2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f2d35589de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2d35589de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f2d35589de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2d35589de_2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f2d35589de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1 - Title Slide_ A">
  <p:cSld name="Title Slide_ A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9" cy="514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l="38702"/>
          <a:stretch/>
        </p:blipFill>
        <p:spPr>
          <a:xfrm>
            <a:off x="3539065" y="675"/>
            <a:ext cx="5604933" cy="51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425570" y="1617949"/>
            <a:ext cx="30489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433656" y="2618368"/>
            <a:ext cx="3040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rgbClr val="889AC4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9AC4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89AC4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9AC4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33656" y="3625445"/>
            <a:ext cx="304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3"/>
          </p:nvPr>
        </p:nvSpPr>
        <p:spPr>
          <a:xfrm>
            <a:off x="433655" y="3396050"/>
            <a:ext cx="3040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2" name="Google Shape;62;p14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15" y="329316"/>
            <a:ext cx="1095656" cy="7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">
  <p:cSld name="Basic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-1" y="4658818"/>
            <a:ext cx="9141930" cy="48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28737" y="1216230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28740" y="49648"/>
            <a:ext cx="77181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15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1 - Vignette - A">
  <p:cSld name="Vignette - A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67" y="480060"/>
            <a:ext cx="3487025" cy="46627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28737" y="267493"/>
            <a:ext cx="39444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428737" y="1524427"/>
            <a:ext cx="394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6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1 - Segue Slide - A">
  <p:cSld name="Seque Slide - A">
    <p:bg>
      <p:bgPr>
        <a:solidFill>
          <a:srgbClr val="90D0FE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810" y="259080"/>
            <a:ext cx="4000500" cy="48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433944" y="1659551"/>
            <a:ext cx="33474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33944" y="2534143"/>
            <a:ext cx="33474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4 - Thank You - D">
  <p:cSld name="Thank You - D">
    <p:bg>
      <p:bgPr>
        <a:solidFill>
          <a:srgbClr val="90D0FE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1393807" y="1676644"/>
            <a:ext cx="63564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24D4C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1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562" y="1934497"/>
            <a:ext cx="4381738" cy="6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2 - Title Slide_ B">
  <p:cSld name="Title Slide_ B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929640"/>
            <a:ext cx="4359830" cy="421386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425570" y="1617949"/>
            <a:ext cx="30489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433656" y="2618368"/>
            <a:ext cx="3040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rgbClr val="889AC4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9AC4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89AC4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9AC4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2"/>
          </p:nvPr>
        </p:nvSpPr>
        <p:spPr>
          <a:xfrm>
            <a:off x="433656" y="3625445"/>
            <a:ext cx="304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3"/>
          </p:nvPr>
        </p:nvSpPr>
        <p:spPr>
          <a:xfrm>
            <a:off x="433655" y="3396050"/>
            <a:ext cx="3040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19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15" y="329316"/>
            <a:ext cx="1095656" cy="7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3 - Title Slide_ C">
  <p:cSld name="Title Slide_ C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"/>
            <a:ext cx="9141620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>
            <a:spLocks noGrp="1"/>
          </p:cNvSpPr>
          <p:nvPr>
            <p:ph type="ctrTitle"/>
          </p:nvPr>
        </p:nvSpPr>
        <p:spPr>
          <a:xfrm>
            <a:off x="425570" y="1617949"/>
            <a:ext cx="30489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433656" y="2618368"/>
            <a:ext cx="3040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rgbClr val="889AC4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9AC4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89AC4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9AC4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2"/>
          </p:nvPr>
        </p:nvSpPr>
        <p:spPr>
          <a:xfrm>
            <a:off x="433656" y="3625445"/>
            <a:ext cx="304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3"/>
          </p:nvPr>
        </p:nvSpPr>
        <p:spPr>
          <a:xfrm>
            <a:off x="433655" y="3396050"/>
            <a:ext cx="3040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3" name="Google Shape;103;p20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15" y="329316"/>
            <a:ext cx="1095656" cy="7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4 - Title Slide_ D">
  <p:cSld name="Title Slide_ D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7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l="33766"/>
          <a:stretch/>
        </p:blipFill>
        <p:spPr>
          <a:xfrm>
            <a:off x="3087372" y="675"/>
            <a:ext cx="6056626" cy="51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425570" y="1617949"/>
            <a:ext cx="30489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433656" y="2618368"/>
            <a:ext cx="3040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rgbClr val="889AC4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9AC4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89AC4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9AC4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2"/>
          </p:nvPr>
        </p:nvSpPr>
        <p:spPr>
          <a:xfrm>
            <a:off x="433656" y="3625445"/>
            <a:ext cx="304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433655" y="3396050"/>
            <a:ext cx="3040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11" name="Google Shape;111;p21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15" y="329316"/>
            <a:ext cx="1095656" cy="7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5 - Title Slide_ E">
  <p:cSld name="Title Slide_ E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/>
          <p:nvPr/>
        </p:nvSpPr>
        <p:spPr>
          <a:xfrm>
            <a:off x="-1" y="4379120"/>
            <a:ext cx="2865672" cy="76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43" y="0"/>
                </a:moveTo>
                <a:cubicBezTo>
                  <a:pt x="2161" y="0"/>
                  <a:pt x="1078" y="210"/>
                  <a:pt x="0" y="618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16104" y="7199"/>
                  <a:pt x="9674" y="0"/>
                  <a:pt x="3243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28550" tIns="28550" rIns="28550" bIns="2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1665357" y="267644"/>
            <a:ext cx="885600" cy="885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54000" dist="101600" dir="3660000" rotWithShape="0">
              <a:srgbClr val="000000">
                <a:alpha val="941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 txBox="1">
            <a:spLocks noGrp="1"/>
          </p:cNvSpPr>
          <p:nvPr>
            <p:ph type="ctrTitle"/>
          </p:nvPr>
        </p:nvSpPr>
        <p:spPr>
          <a:xfrm>
            <a:off x="425570" y="1617949"/>
            <a:ext cx="32160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433656" y="2618368"/>
            <a:ext cx="3216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rgbClr val="889AC4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9AC4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rgbClr val="889AC4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9AC4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9AC4"/>
              </a:buClr>
              <a:buSzPts val="1500"/>
              <a:buNone/>
              <a:defRPr>
                <a:solidFill>
                  <a:srgbClr val="889AC4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2"/>
          </p:nvPr>
        </p:nvSpPr>
        <p:spPr>
          <a:xfrm>
            <a:off x="433656" y="3625445"/>
            <a:ext cx="32070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3"/>
          </p:nvPr>
        </p:nvSpPr>
        <p:spPr>
          <a:xfrm>
            <a:off x="433655" y="3360699"/>
            <a:ext cx="32160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699" y="91259"/>
            <a:ext cx="912706" cy="36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 descr="Icon&#10;&#10;Description automatically generated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>
            <a:off x="3913043" y="1463403"/>
            <a:ext cx="762071" cy="30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 descr="Icon&#10;&#10;Description automatically generated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6379530" y="2486423"/>
            <a:ext cx="881913" cy="3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 descr="Icon&#10;&#10;Description automatically generated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>
            <a:off x="4036621" y="4448130"/>
            <a:ext cx="414510" cy="168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22"/>
          <p:cNvGrpSpPr/>
          <p:nvPr/>
        </p:nvGrpSpPr>
        <p:grpSpPr>
          <a:xfrm>
            <a:off x="4405313" y="271461"/>
            <a:ext cx="3524249" cy="4691804"/>
            <a:chOff x="0" y="-1"/>
            <a:chExt cx="9397998" cy="12511476"/>
          </a:xfrm>
        </p:grpSpPr>
        <p:pic>
          <p:nvPicPr>
            <p:cNvPr id="125" name="Google Shape;125;p22" descr="4x3 Image Placment.png"/>
            <p:cNvPicPr preferRelativeResize="0"/>
            <p:nvPr/>
          </p:nvPicPr>
          <p:blipFill rotWithShape="1">
            <a:blip r:embed="rId5">
              <a:alphaModFix/>
            </a:blip>
            <a:srcRect t="89" b="79"/>
            <a:stretch/>
          </p:blipFill>
          <p:spPr>
            <a:xfrm>
              <a:off x="0" y="-1"/>
              <a:ext cx="9397998" cy="125114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" y="0"/>
                  </a:moveTo>
                  <a:cubicBezTo>
                    <a:pt x="803" y="0"/>
                    <a:pt x="603" y="0"/>
                    <a:pt x="470" y="42"/>
                  </a:cubicBezTo>
                  <a:cubicBezTo>
                    <a:pt x="277" y="94"/>
                    <a:pt x="126" y="208"/>
                    <a:pt x="56" y="353"/>
                  </a:cubicBezTo>
                  <a:cubicBezTo>
                    <a:pt x="0" y="453"/>
                    <a:pt x="0" y="603"/>
                    <a:pt x="0" y="854"/>
                  </a:cubicBezTo>
                  <a:lnTo>
                    <a:pt x="0" y="20747"/>
                  </a:lnTo>
                  <a:cubicBezTo>
                    <a:pt x="0" y="20998"/>
                    <a:pt x="0" y="21147"/>
                    <a:pt x="56" y="21247"/>
                  </a:cubicBezTo>
                  <a:cubicBezTo>
                    <a:pt x="126" y="21392"/>
                    <a:pt x="277" y="21506"/>
                    <a:pt x="470" y="21558"/>
                  </a:cubicBezTo>
                  <a:cubicBezTo>
                    <a:pt x="603" y="21600"/>
                    <a:pt x="803" y="21600"/>
                    <a:pt x="1136" y="21600"/>
                  </a:cubicBezTo>
                  <a:lnTo>
                    <a:pt x="20464" y="21600"/>
                  </a:lnTo>
                  <a:cubicBezTo>
                    <a:pt x="20797" y="21600"/>
                    <a:pt x="20998" y="21600"/>
                    <a:pt x="21131" y="21558"/>
                  </a:cubicBezTo>
                  <a:cubicBezTo>
                    <a:pt x="21323" y="21506"/>
                    <a:pt x="21474" y="21392"/>
                    <a:pt x="21544" y="21247"/>
                  </a:cubicBezTo>
                  <a:cubicBezTo>
                    <a:pt x="21599" y="21147"/>
                    <a:pt x="21600" y="20998"/>
                    <a:pt x="21600" y="20747"/>
                  </a:cubicBezTo>
                  <a:lnTo>
                    <a:pt x="21600" y="854"/>
                  </a:lnTo>
                  <a:cubicBezTo>
                    <a:pt x="21600" y="603"/>
                    <a:pt x="21599" y="453"/>
                    <a:pt x="21544" y="353"/>
                  </a:cubicBezTo>
                  <a:cubicBezTo>
                    <a:pt x="21474" y="208"/>
                    <a:pt x="21323" y="94"/>
                    <a:pt x="21131" y="42"/>
                  </a:cubicBezTo>
                  <a:cubicBezTo>
                    <a:pt x="20998" y="0"/>
                    <a:pt x="20797" y="0"/>
                    <a:pt x="20464" y="0"/>
                  </a:cubicBezTo>
                  <a:lnTo>
                    <a:pt x="1136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26" name="Google Shape;126;p22"/>
            <p:cNvSpPr txBox="1"/>
            <p:nvPr/>
          </p:nvSpPr>
          <p:spPr>
            <a:xfrm>
              <a:off x="1050331" y="5057440"/>
              <a:ext cx="7297200" cy="25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Google Slides does not have an image placeholder option. Please place an image of over this shape.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Place Logo in circle above.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" name="Google Shape;127;p22" descr="pasted-image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915" y="329316"/>
            <a:ext cx="1095656" cy="7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2 - 2 Column">
  <p:cSld name="2 Colum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-1" y="4658818"/>
            <a:ext cx="9141930" cy="48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81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428737" y="1216230"/>
            <a:ext cx="39786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2"/>
          </p:nvPr>
        </p:nvSpPr>
        <p:spPr>
          <a:xfrm>
            <a:off x="4736683" y="1216230"/>
            <a:ext cx="39786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3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ftr" idx="11"/>
          </p:nvPr>
        </p:nvSpPr>
        <p:spPr>
          <a:xfrm>
            <a:off x="428740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3 - 3 Column">
  <p:cSld name="3 Colum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-1" y="4658818"/>
            <a:ext cx="9141930" cy="48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428737" y="1216230"/>
            <a:ext cx="2503800" cy="3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3283881" y="1216019"/>
            <a:ext cx="2503800" cy="3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3"/>
          </p:nvPr>
        </p:nvSpPr>
        <p:spPr>
          <a:xfrm>
            <a:off x="6139023" y="1215801"/>
            <a:ext cx="2503800" cy="3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4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ftr" idx="11"/>
          </p:nvPr>
        </p:nvSpPr>
        <p:spPr>
          <a:xfrm>
            <a:off x="428740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2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1 - Graphic Footer - A">
  <p:cSld name="Graphic Footer - A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-1" y="4654726"/>
            <a:ext cx="9141930" cy="48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428737" y="1216230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2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ftr" idx="11"/>
          </p:nvPr>
        </p:nvSpPr>
        <p:spPr>
          <a:xfrm>
            <a:off x="428740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51" name="Google Shape;151;p25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 descr="Footer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9282" y="4217100"/>
            <a:ext cx="1304380" cy="93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 descr="Google Shape;978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6515" y="4801220"/>
            <a:ext cx="452544" cy="22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2 - Graphic Footer - B">
  <p:cSld name="Graphic Footer - B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-1" y="4654726"/>
            <a:ext cx="9141930" cy="48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428737" y="1216230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2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428740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 descr="Footer 2.png"/>
          <p:cNvPicPr preferRelativeResize="0"/>
          <p:nvPr/>
        </p:nvPicPr>
        <p:blipFill rotWithShape="1">
          <a:blip r:embed="rId3">
            <a:alphaModFix/>
          </a:blip>
          <a:srcRect l="159" r="168"/>
          <a:stretch/>
        </p:blipFill>
        <p:spPr>
          <a:xfrm>
            <a:off x="7920695" y="4146328"/>
            <a:ext cx="1222986" cy="99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3 - Graphic Footer - C">
  <p:cSld name="Graphic Footer - C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-1" y="4654726"/>
            <a:ext cx="9141930" cy="48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428737" y="1216230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2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ftr" idx="11"/>
          </p:nvPr>
        </p:nvSpPr>
        <p:spPr>
          <a:xfrm>
            <a:off x="1385681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68" name="Google Shape;168;p27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 descr="Google Shape;914;p64"/>
          <p:cNvPicPr preferRelativeResize="0"/>
          <p:nvPr/>
        </p:nvPicPr>
        <p:blipFill rotWithShape="1">
          <a:blip r:embed="rId3">
            <a:alphaModFix/>
          </a:blip>
          <a:srcRect l="2134" t="1597" r="31367" b="33423"/>
          <a:stretch/>
        </p:blipFill>
        <p:spPr>
          <a:xfrm rot="1651341">
            <a:off x="311790" y="4520177"/>
            <a:ext cx="717880" cy="36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 descr="Footer 3.png"/>
          <p:cNvPicPr preferRelativeResize="0"/>
          <p:nvPr/>
        </p:nvPicPr>
        <p:blipFill rotWithShape="1">
          <a:blip r:embed="rId4">
            <a:alphaModFix/>
          </a:blip>
          <a:srcRect l="89" r="79"/>
          <a:stretch/>
        </p:blipFill>
        <p:spPr>
          <a:xfrm>
            <a:off x="-4763" y="4319254"/>
            <a:ext cx="1390083" cy="8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4 - Graphic Footer - D">
  <p:cSld name="Graphic Footer - D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-1" y="4654726"/>
            <a:ext cx="9141930" cy="48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428737" y="1216230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2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ftr" idx="11"/>
          </p:nvPr>
        </p:nvSpPr>
        <p:spPr>
          <a:xfrm>
            <a:off x="1385681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28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 descr="Footer 4.png"/>
          <p:cNvPicPr preferRelativeResize="0"/>
          <p:nvPr/>
        </p:nvPicPr>
        <p:blipFill rotWithShape="1">
          <a:blip r:embed="rId3">
            <a:alphaModFix/>
          </a:blip>
          <a:srcRect l="724"/>
          <a:stretch/>
        </p:blipFill>
        <p:spPr>
          <a:xfrm>
            <a:off x="-14287" y="4607486"/>
            <a:ext cx="1310441" cy="53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 descr="Image"/>
          <p:cNvPicPr preferRelativeResize="0"/>
          <p:nvPr/>
        </p:nvPicPr>
        <p:blipFill rotWithShape="1">
          <a:blip r:embed="rId4">
            <a:alphaModFix/>
          </a:blip>
          <a:srcRect b="5221"/>
          <a:stretch/>
        </p:blipFill>
        <p:spPr>
          <a:xfrm rot="-1246012">
            <a:off x="225116" y="4665896"/>
            <a:ext cx="375340" cy="32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2 - Vignette - B">
  <p:cSld name="Vignette - B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1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7678" y="1114425"/>
            <a:ext cx="2875572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28737" y="267493"/>
            <a:ext cx="39444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2"/>
          </p:nvPr>
        </p:nvSpPr>
        <p:spPr>
          <a:xfrm>
            <a:off x="428737" y="1524427"/>
            <a:ext cx="394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9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3 - Vignette - C">
  <p:cSld name="Vignette - C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0805" y="670"/>
            <a:ext cx="4582000" cy="514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28737" y="267493"/>
            <a:ext cx="39444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2"/>
          </p:nvPr>
        </p:nvSpPr>
        <p:spPr>
          <a:xfrm>
            <a:off x="428737" y="1524427"/>
            <a:ext cx="394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30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4 - Vignette - D">
  <p:cSld name="Vignette - D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7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858" y="757916"/>
            <a:ext cx="3229298" cy="39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428736" y="267493"/>
            <a:ext cx="39444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2"/>
          </p:nvPr>
        </p:nvSpPr>
        <p:spPr>
          <a:xfrm>
            <a:off x="428737" y="1524427"/>
            <a:ext cx="394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03" name="Google Shape;203;p31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1 - Split Content - 1/2 Blue">
  <p:cSld name="Split Content - 1/2 Blu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 descr="Group"/>
          <p:cNvPicPr preferRelativeResize="0"/>
          <p:nvPr/>
        </p:nvPicPr>
        <p:blipFill rotWithShape="1">
          <a:blip r:embed="rId2">
            <a:alphaModFix/>
          </a:blip>
          <a:srcRect l="17659" t="9683" r="3326" b="10615"/>
          <a:stretch/>
        </p:blipFill>
        <p:spPr>
          <a:xfrm flipH="1">
            <a:off x="3484291" y="4661321"/>
            <a:ext cx="1210201" cy="481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/>
          <p:nvPr/>
        </p:nvSpPr>
        <p:spPr>
          <a:xfrm>
            <a:off x="0" y="-3608"/>
            <a:ext cx="4473909" cy="514647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0" y="21582"/>
                </a:lnTo>
                <a:lnTo>
                  <a:pt x="18818" y="21600"/>
                </a:lnTo>
                <a:cubicBezTo>
                  <a:pt x="20673" y="18194"/>
                  <a:pt x="21600" y="14501"/>
                  <a:pt x="21599" y="10809"/>
                </a:cubicBezTo>
                <a:cubicBezTo>
                  <a:pt x="21598" y="7116"/>
                  <a:pt x="20669" y="3424"/>
                  <a:pt x="18814" y="18"/>
                </a:cubicBezTo>
                <a:lnTo>
                  <a:pt x="0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2" descr="Group"/>
          <p:cNvPicPr preferRelativeResize="0"/>
          <p:nvPr/>
        </p:nvPicPr>
        <p:blipFill rotWithShape="1">
          <a:blip r:embed="rId3">
            <a:alphaModFix/>
          </a:blip>
          <a:srcRect b="6375"/>
          <a:stretch/>
        </p:blipFill>
        <p:spPr>
          <a:xfrm flipH="1">
            <a:off x="3686182" y="4863001"/>
            <a:ext cx="683449" cy="27983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28737" y="1622162"/>
            <a:ext cx="27858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4769409" y="1922525"/>
            <a:ext cx="38373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2"/>
          </p:nvPr>
        </p:nvSpPr>
        <p:spPr>
          <a:xfrm>
            <a:off x="428737" y="2870416"/>
            <a:ext cx="278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3055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12" name="Google Shape;212;p32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2 - Split Content - 1/3 Blue">
  <p:cSld name="Split Content - 1/3 Blue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 descr="Group"/>
          <p:cNvPicPr preferRelativeResize="0"/>
          <p:nvPr/>
        </p:nvPicPr>
        <p:blipFill rotWithShape="1">
          <a:blip r:embed="rId2">
            <a:alphaModFix/>
          </a:blip>
          <a:srcRect l="17659" t="9683" r="3326" b="10615"/>
          <a:stretch/>
        </p:blipFill>
        <p:spPr>
          <a:xfrm flipH="1">
            <a:off x="2068800" y="4661321"/>
            <a:ext cx="1210201" cy="481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0" y="670"/>
            <a:ext cx="3053692" cy="5142150"/>
          </a:xfrm>
          <a:custGeom>
            <a:avLst/>
            <a:gdLst/>
            <a:ahLst/>
            <a:cxnLst/>
            <a:rect l="l" t="t" r="r" b="b"/>
            <a:pathLst>
              <a:path w="20319" h="21600" extrusionOk="0">
                <a:moveTo>
                  <a:pt x="0" y="0"/>
                </a:moveTo>
                <a:lnTo>
                  <a:pt x="0" y="21600"/>
                </a:lnTo>
                <a:lnTo>
                  <a:pt x="16486" y="21600"/>
                </a:lnTo>
                <a:cubicBezTo>
                  <a:pt x="21600" y="14782"/>
                  <a:pt x="21594" y="6818"/>
                  <a:pt x="1648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3" descr="Group"/>
          <p:cNvPicPr preferRelativeResize="0"/>
          <p:nvPr/>
        </p:nvPicPr>
        <p:blipFill rotWithShape="1">
          <a:blip r:embed="rId3">
            <a:alphaModFix/>
          </a:blip>
          <a:srcRect b="6375"/>
          <a:stretch/>
        </p:blipFill>
        <p:spPr>
          <a:xfrm flipH="1">
            <a:off x="2264032" y="4863001"/>
            <a:ext cx="683449" cy="27983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428737" y="1622162"/>
            <a:ext cx="22914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3360467" y="1922525"/>
            <a:ext cx="24600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2"/>
          </p:nvPr>
        </p:nvSpPr>
        <p:spPr>
          <a:xfrm>
            <a:off x="428737" y="2870416"/>
            <a:ext cx="229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16167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21" name="Google Shape;221;p33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body" idx="3"/>
          </p:nvPr>
        </p:nvSpPr>
        <p:spPr>
          <a:xfrm>
            <a:off x="6130830" y="1885950"/>
            <a:ext cx="2460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1 - Corner - A">
  <p:cSld name="Corner - A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4987379" y="1251988"/>
            <a:ext cx="4161078" cy="3890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6263" y="827"/>
                  <a:pt x="11121" y="3436"/>
                  <a:pt x="7014" y="7826"/>
                </a:cubicBezTo>
                <a:cubicBezTo>
                  <a:pt x="3346" y="11748"/>
                  <a:pt x="1009" y="16552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28550" tIns="28550" rIns="28550" bIns="2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428736" y="267493"/>
            <a:ext cx="32565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3947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body" idx="2"/>
          </p:nvPr>
        </p:nvSpPr>
        <p:spPr>
          <a:xfrm>
            <a:off x="428737" y="1524427"/>
            <a:ext cx="3256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29" name="Google Shape;229;p3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2 - Corner - B">
  <p:cSld name="Corner - B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/>
          <p:nvPr/>
        </p:nvSpPr>
        <p:spPr>
          <a:xfrm>
            <a:off x="5002412" y="670"/>
            <a:ext cx="4146066" cy="38237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1052" y="4997"/>
                  <a:pt x="3371" y="9745"/>
                  <a:pt x="6961" y="13637"/>
                </a:cubicBezTo>
                <a:cubicBezTo>
                  <a:pt x="11083" y="18105"/>
                  <a:pt x="16244" y="20759"/>
                  <a:pt x="21600" y="216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428736" y="267493"/>
            <a:ext cx="32484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3947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body" idx="2"/>
          </p:nvPr>
        </p:nvSpPr>
        <p:spPr>
          <a:xfrm>
            <a:off x="428737" y="1524427"/>
            <a:ext cx="3248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5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3 - Corner - C">
  <p:cSld name="Corner - C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/>
          <p:nvPr/>
        </p:nvSpPr>
        <p:spPr>
          <a:xfrm>
            <a:off x="0" y="970330"/>
            <a:ext cx="4644594" cy="41725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20843" y="16446"/>
                  <a:pt x="18679" y="11498"/>
                  <a:pt x="15108" y="7524"/>
                </a:cubicBezTo>
                <a:cubicBezTo>
                  <a:pt x="10908" y="2849"/>
                  <a:pt x="5498" y="343"/>
                  <a:pt x="0" y="0"/>
                </a:cubicBez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4660416" y="267493"/>
            <a:ext cx="326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4660416" y="1917775"/>
            <a:ext cx="393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2"/>
          </p:nvPr>
        </p:nvSpPr>
        <p:spPr>
          <a:xfrm>
            <a:off x="4660416" y="1524427"/>
            <a:ext cx="32601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4 - Corner - D">
  <p:cSld name="Corner - D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>
            <a:off x="-1" y="670"/>
            <a:ext cx="4589298" cy="3867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5572" y="21236"/>
                  <a:pt x="11055" y="18531"/>
                  <a:pt x="15311" y="13482"/>
                </a:cubicBezTo>
                <a:cubicBezTo>
                  <a:pt x="18555" y="9634"/>
                  <a:pt x="20650" y="4941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4660416" y="267493"/>
            <a:ext cx="326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body" idx="1"/>
          </p:nvPr>
        </p:nvSpPr>
        <p:spPr>
          <a:xfrm>
            <a:off x="4660416" y="1917774"/>
            <a:ext cx="39447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2"/>
          </p:nvPr>
        </p:nvSpPr>
        <p:spPr>
          <a:xfrm>
            <a:off x="4660416" y="1524427"/>
            <a:ext cx="32601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ftr" idx="11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50" name="Google Shape;250;p37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1 - Split Content - Card">
  <p:cSld name="Split Content - Card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/>
          <p:nvPr/>
        </p:nvSpPr>
        <p:spPr>
          <a:xfrm>
            <a:off x="7289543" y="3202914"/>
            <a:ext cx="1854438" cy="1939896"/>
          </a:xfrm>
          <a:custGeom>
            <a:avLst/>
            <a:gdLst/>
            <a:ahLst/>
            <a:cxnLst/>
            <a:rect l="l" t="t" r="r" b="b"/>
            <a:pathLst>
              <a:path w="20341" h="21600" extrusionOk="0">
                <a:moveTo>
                  <a:pt x="13454" y="0"/>
                </a:moveTo>
                <a:cubicBezTo>
                  <a:pt x="10010" y="0"/>
                  <a:pt x="6567" y="1333"/>
                  <a:pt x="3940" y="3999"/>
                </a:cubicBezTo>
                <a:cubicBezTo>
                  <a:pt x="-784" y="8794"/>
                  <a:pt x="-1259" y="16265"/>
                  <a:pt x="2512" y="21600"/>
                </a:cubicBezTo>
                <a:lnTo>
                  <a:pt x="20341" y="21600"/>
                </a:lnTo>
                <a:lnTo>
                  <a:pt x="20341" y="1922"/>
                </a:lnTo>
                <a:cubicBezTo>
                  <a:pt x="18226" y="641"/>
                  <a:pt x="15840" y="0"/>
                  <a:pt x="13454" y="0"/>
                </a:cubicBez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-1" y="670"/>
            <a:ext cx="9143982" cy="5142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9498" y="21600"/>
                </a:lnTo>
                <a:cubicBezTo>
                  <a:pt x="12733" y="19632"/>
                  <a:pt x="15772" y="16357"/>
                  <a:pt x="18353" y="11769"/>
                </a:cubicBezTo>
                <a:cubicBezTo>
                  <a:pt x="19610" y="9534"/>
                  <a:pt x="20692" y="7104"/>
                  <a:pt x="21600" y="4535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4537744" y="304350"/>
            <a:ext cx="4317600" cy="4326900"/>
          </a:xfrm>
          <a:prstGeom prst="roundRect">
            <a:avLst>
              <a:gd name="adj" fmla="val 2772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38"/>
          <p:cNvGrpSpPr/>
          <p:nvPr/>
        </p:nvGrpSpPr>
        <p:grpSpPr>
          <a:xfrm>
            <a:off x="-14288" y="4738047"/>
            <a:ext cx="991393" cy="405369"/>
            <a:chOff x="-19045" y="6142422"/>
            <a:chExt cx="1747255" cy="714685"/>
          </a:xfrm>
        </p:grpSpPr>
        <p:pic>
          <p:nvPicPr>
            <p:cNvPr id="256" name="Google Shape;256;p38" descr="Footer 4.png"/>
            <p:cNvPicPr preferRelativeResize="0"/>
            <p:nvPr/>
          </p:nvPicPr>
          <p:blipFill rotWithShape="1">
            <a:blip r:embed="rId2">
              <a:alphaModFix/>
            </a:blip>
            <a:srcRect l="724"/>
            <a:stretch/>
          </p:blipFill>
          <p:spPr>
            <a:xfrm>
              <a:off x="-19045" y="6142422"/>
              <a:ext cx="1747255" cy="71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8" descr="Image"/>
            <p:cNvPicPr preferRelativeResize="0"/>
            <p:nvPr/>
          </p:nvPicPr>
          <p:blipFill rotWithShape="1">
            <a:blip r:embed="rId3">
              <a:alphaModFix/>
            </a:blip>
            <a:srcRect b="5221"/>
            <a:stretch/>
          </p:blipFill>
          <p:spPr>
            <a:xfrm rot="-1246310">
              <a:off x="300068" y="6221202"/>
              <a:ext cx="500339" cy="438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428735" y="267493"/>
            <a:ext cx="32565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39981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body" idx="2"/>
          </p:nvPr>
        </p:nvSpPr>
        <p:spPr>
          <a:xfrm>
            <a:off x="428736" y="1524427"/>
            <a:ext cx="3256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61" name="Google Shape;261;p38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>
            <a:spLocks noGrp="1"/>
          </p:cNvSpPr>
          <p:nvPr>
            <p:ph type="body" idx="3"/>
          </p:nvPr>
        </p:nvSpPr>
        <p:spPr>
          <a:xfrm>
            <a:off x="4805911" y="686567"/>
            <a:ext cx="3816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ftr" idx="11"/>
          </p:nvPr>
        </p:nvSpPr>
        <p:spPr>
          <a:xfrm>
            <a:off x="1118385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2 - Card - Large">
  <p:cSld name="Card - Large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0" y="2114550"/>
            <a:ext cx="9144000" cy="3029100"/>
          </a:xfrm>
          <a:prstGeom prst="rect">
            <a:avLst/>
          </a:prstGeom>
          <a:solidFill>
            <a:srgbClr val="EAF5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436819" y="1357535"/>
            <a:ext cx="8277600" cy="3273600"/>
          </a:xfrm>
          <a:prstGeom prst="roundRect">
            <a:avLst>
              <a:gd name="adj" fmla="val 2905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33827" y="1449550"/>
            <a:ext cx="7689900" cy="28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body" idx="2"/>
          </p:nvPr>
        </p:nvSpPr>
        <p:spPr>
          <a:xfrm>
            <a:off x="428736" y="822884"/>
            <a:ext cx="8283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ftr" idx="11"/>
          </p:nvPr>
        </p:nvSpPr>
        <p:spPr>
          <a:xfrm>
            <a:off x="1118385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71" name="Google Shape;271;p39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9"/>
          <p:cNvGrpSpPr/>
          <p:nvPr/>
        </p:nvGrpSpPr>
        <p:grpSpPr>
          <a:xfrm>
            <a:off x="-14288" y="4738047"/>
            <a:ext cx="991393" cy="405369"/>
            <a:chOff x="-19045" y="6142422"/>
            <a:chExt cx="1747255" cy="714685"/>
          </a:xfrm>
        </p:grpSpPr>
        <p:pic>
          <p:nvPicPr>
            <p:cNvPr id="273" name="Google Shape;273;p39" descr="Footer 4.png"/>
            <p:cNvPicPr preferRelativeResize="0"/>
            <p:nvPr/>
          </p:nvPicPr>
          <p:blipFill rotWithShape="1">
            <a:blip r:embed="rId3">
              <a:alphaModFix/>
            </a:blip>
            <a:srcRect l="724"/>
            <a:stretch/>
          </p:blipFill>
          <p:spPr>
            <a:xfrm>
              <a:off x="-19045" y="6142422"/>
              <a:ext cx="1747255" cy="71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9" descr="Image"/>
            <p:cNvPicPr preferRelativeResize="0"/>
            <p:nvPr/>
          </p:nvPicPr>
          <p:blipFill rotWithShape="1">
            <a:blip r:embed="rId4">
              <a:alphaModFix/>
            </a:blip>
            <a:srcRect b="5221"/>
            <a:stretch/>
          </p:blipFill>
          <p:spPr>
            <a:xfrm rot="-1246310">
              <a:off x="300068" y="6221202"/>
              <a:ext cx="500339" cy="4389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3 - Cards - 2-Up">
  <p:cSld name="Cards - 2-Up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/>
          <p:nvPr/>
        </p:nvSpPr>
        <p:spPr>
          <a:xfrm>
            <a:off x="-1" y="2114550"/>
            <a:ext cx="9144000" cy="3029100"/>
          </a:xfrm>
          <a:prstGeom prst="rect">
            <a:avLst/>
          </a:prstGeom>
          <a:solidFill>
            <a:srgbClr val="EAF5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4685570" y="1353208"/>
            <a:ext cx="4029000" cy="3277800"/>
          </a:xfrm>
          <a:prstGeom prst="roundRect">
            <a:avLst>
              <a:gd name="adj" fmla="val 2772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436958" y="1353208"/>
            <a:ext cx="4024200" cy="3277800"/>
          </a:xfrm>
          <a:prstGeom prst="roundRect">
            <a:avLst>
              <a:gd name="adj" fmla="val 2767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body" idx="1"/>
          </p:nvPr>
        </p:nvSpPr>
        <p:spPr>
          <a:xfrm>
            <a:off x="594598" y="1449783"/>
            <a:ext cx="3418800" cy="25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0"/>
          <p:cNvSpPr txBox="1">
            <a:spLocks noGrp="1"/>
          </p:cNvSpPr>
          <p:nvPr>
            <p:ph type="body" idx="2"/>
          </p:nvPr>
        </p:nvSpPr>
        <p:spPr>
          <a:xfrm>
            <a:off x="4987160" y="1449783"/>
            <a:ext cx="3418800" cy="25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body" idx="3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83" name="Google Shape;283;p40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>
            <a:spLocks noGrp="1"/>
          </p:cNvSpPr>
          <p:nvPr>
            <p:ph type="ftr" idx="11"/>
          </p:nvPr>
        </p:nvSpPr>
        <p:spPr>
          <a:xfrm>
            <a:off x="1118385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40"/>
          <p:cNvGrpSpPr/>
          <p:nvPr/>
        </p:nvGrpSpPr>
        <p:grpSpPr>
          <a:xfrm>
            <a:off x="-14288" y="4738047"/>
            <a:ext cx="991393" cy="405369"/>
            <a:chOff x="-19045" y="6142422"/>
            <a:chExt cx="1747255" cy="714685"/>
          </a:xfrm>
        </p:grpSpPr>
        <p:pic>
          <p:nvPicPr>
            <p:cNvPr id="286" name="Google Shape;286;p40" descr="Footer 4.png"/>
            <p:cNvPicPr preferRelativeResize="0"/>
            <p:nvPr/>
          </p:nvPicPr>
          <p:blipFill rotWithShape="1">
            <a:blip r:embed="rId3">
              <a:alphaModFix/>
            </a:blip>
            <a:srcRect l="724"/>
            <a:stretch/>
          </p:blipFill>
          <p:spPr>
            <a:xfrm>
              <a:off x="-19045" y="6142422"/>
              <a:ext cx="1747255" cy="71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40" descr="Image"/>
            <p:cNvPicPr preferRelativeResize="0"/>
            <p:nvPr/>
          </p:nvPicPr>
          <p:blipFill rotWithShape="1">
            <a:blip r:embed="rId4">
              <a:alphaModFix/>
            </a:blip>
            <a:srcRect b="5221"/>
            <a:stretch/>
          </p:blipFill>
          <p:spPr>
            <a:xfrm rot="-1246310">
              <a:off x="300068" y="6221202"/>
              <a:ext cx="500339" cy="4389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 - Cards - 3-Up">
  <p:cSld name="Cards - 3-Up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/>
          <p:nvPr/>
        </p:nvSpPr>
        <p:spPr>
          <a:xfrm>
            <a:off x="-1" y="2114550"/>
            <a:ext cx="9144000" cy="3029100"/>
          </a:xfrm>
          <a:prstGeom prst="rect">
            <a:avLst/>
          </a:prstGeom>
          <a:solidFill>
            <a:srgbClr val="EAF5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1"/>
          <p:cNvSpPr/>
          <p:nvPr/>
        </p:nvSpPr>
        <p:spPr>
          <a:xfrm>
            <a:off x="436819" y="1349399"/>
            <a:ext cx="2606100" cy="3257700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1"/>
          <p:cNvSpPr/>
          <p:nvPr/>
        </p:nvSpPr>
        <p:spPr>
          <a:xfrm>
            <a:off x="3259274" y="1349399"/>
            <a:ext cx="2609100" cy="3278100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1"/>
          <p:cNvSpPr/>
          <p:nvPr/>
        </p:nvSpPr>
        <p:spPr>
          <a:xfrm>
            <a:off x="6087806" y="1349399"/>
            <a:ext cx="2626500" cy="3278100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1"/>
          <p:cNvSpPr txBox="1">
            <a:spLocks noGrp="1"/>
          </p:cNvSpPr>
          <p:nvPr>
            <p:ph type="body" idx="1"/>
          </p:nvPr>
        </p:nvSpPr>
        <p:spPr>
          <a:xfrm>
            <a:off x="931511" y="1449783"/>
            <a:ext cx="1616700" cy="25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41"/>
          <p:cNvSpPr txBox="1">
            <a:spLocks noGrp="1"/>
          </p:cNvSpPr>
          <p:nvPr>
            <p:ph type="body" idx="2"/>
          </p:nvPr>
        </p:nvSpPr>
        <p:spPr>
          <a:xfrm>
            <a:off x="3755542" y="1449783"/>
            <a:ext cx="1616700" cy="25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3"/>
          </p:nvPr>
        </p:nvSpPr>
        <p:spPr>
          <a:xfrm>
            <a:off x="6592736" y="1449783"/>
            <a:ext cx="1616700" cy="25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body" idx="4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98" name="Google Shape;298;p41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>
            <a:spLocks noGrp="1"/>
          </p:cNvSpPr>
          <p:nvPr>
            <p:ph type="ftr" idx="11"/>
          </p:nvPr>
        </p:nvSpPr>
        <p:spPr>
          <a:xfrm>
            <a:off x="1118385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00" name="Google Shape;300;p41"/>
          <p:cNvGrpSpPr/>
          <p:nvPr/>
        </p:nvGrpSpPr>
        <p:grpSpPr>
          <a:xfrm>
            <a:off x="-14288" y="4738047"/>
            <a:ext cx="991393" cy="405369"/>
            <a:chOff x="-19045" y="6142422"/>
            <a:chExt cx="1747255" cy="714685"/>
          </a:xfrm>
        </p:grpSpPr>
        <p:pic>
          <p:nvPicPr>
            <p:cNvPr id="301" name="Google Shape;301;p41" descr="Footer 4.png"/>
            <p:cNvPicPr preferRelativeResize="0"/>
            <p:nvPr/>
          </p:nvPicPr>
          <p:blipFill rotWithShape="1">
            <a:blip r:embed="rId3">
              <a:alphaModFix/>
            </a:blip>
            <a:srcRect l="724"/>
            <a:stretch/>
          </p:blipFill>
          <p:spPr>
            <a:xfrm>
              <a:off x="-19045" y="6142422"/>
              <a:ext cx="1747255" cy="71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41" descr="Image"/>
            <p:cNvPicPr preferRelativeResize="0"/>
            <p:nvPr/>
          </p:nvPicPr>
          <p:blipFill rotWithShape="1">
            <a:blip r:embed="rId4">
              <a:alphaModFix/>
            </a:blip>
            <a:srcRect b="5221"/>
            <a:stretch/>
          </p:blipFill>
          <p:spPr>
            <a:xfrm rot="-1246310">
              <a:off x="300068" y="6221202"/>
              <a:ext cx="500339" cy="4389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5 - Cards - 4-Up">
  <p:cSld name="Cards - 4-Up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/>
          <p:nvPr/>
        </p:nvSpPr>
        <p:spPr>
          <a:xfrm>
            <a:off x="-1" y="2114550"/>
            <a:ext cx="9144000" cy="3029100"/>
          </a:xfrm>
          <a:prstGeom prst="rect">
            <a:avLst/>
          </a:prstGeom>
          <a:solidFill>
            <a:srgbClr val="EAF5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436819" y="1349399"/>
            <a:ext cx="1971900" cy="3278100"/>
          </a:xfrm>
          <a:prstGeom prst="roundRect">
            <a:avLst>
              <a:gd name="adj" fmla="val 4824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2540465" y="1349399"/>
            <a:ext cx="1966200" cy="3278100"/>
          </a:xfrm>
          <a:prstGeom prst="roundRect">
            <a:avLst>
              <a:gd name="adj" fmla="val 4843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4638616" y="1349399"/>
            <a:ext cx="1971900" cy="3278100"/>
          </a:xfrm>
          <a:prstGeom prst="roundRect">
            <a:avLst>
              <a:gd name="adj" fmla="val 4861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2"/>
          <p:cNvSpPr/>
          <p:nvPr/>
        </p:nvSpPr>
        <p:spPr>
          <a:xfrm>
            <a:off x="6739514" y="1349399"/>
            <a:ext cx="1971900" cy="3278100"/>
          </a:xfrm>
          <a:prstGeom prst="roundRect">
            <a:avLst>
              <a:gd name="adj" fmla="val 4861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6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2"/>
          <p:cNvSpPr txBox="1">
            <a:spLocks noGrp="1"/>
          </p:cNvSpPr>
          <p:nvPr>
            <p:ph type="body" idx="1"/>
          </p:nvPr>
        </p:nvSpPr>
        <p:spPr>
          <a:xfrm>
            <a:off x="614505" y="1449783"/>
            <a:ext cx="16167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2"/>
          </p:nvPr>
        </p:nvSpPr>
        <p:spPr>
          <a:xfrm>
            <a:off x="2715402" y="1449783"/>
            <a:ext cx="16167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3"/>
          </p:nvPr>
        </p:nvSpPr>
        <p:spPr>
          <a:xfrm>
            <a:off x="4816301" y="1449783"/>
            <a:ext cx="16167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4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14" name="Google Shape;314;p4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>
            <a:spLocks noGrp="1"/>
          </p:cNvSpPr>
          <p:nvPr>
            <p:ph type="ftr" idx="11"/>
          </p:nvPr>
        </p:nvSpPr>
        <p:spPr>
          <a:xfrm>
            <a:off x="1118385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42"/>
          <p:cNvGrpSpPr/>
          <p:nvPr/>
        </p:nvGrpSpPr>
        <p:grpSpPr>
          <a:xfrm>
            <a:off x="-14288" y="4738047"/>
            <a:ext cx="991393" cy="405369"/>
            <a:chOff x="-19045" y="6142422"/>
            <a:chExt cx="1747255" cy="714685"/>
          </a:xfrm>
        </p:grpSpPr>
        <p:pic>
          <p:nvPicPr>
            <p:cNvPr id="317" name="Google Shape;317;p42" descr="Footer 4.png"/>
            <p:cNvPicPr preferRelativeResize="0"/>
            <p:nvPr/>
          </p:nvPicPr>
          <p:blipFill rotWithShape="1">
            <a:blip r:embed="rId3">
              <a:alphaModFix/>
            </a:blip>
            <a:srcRect l="724"/>
            <a:stretch/>
          </p:blipFill>
          <p:spPr>
            <a:xfrm>
              <a:off x="-19045" y="6142422"/>
              <a:ext cx="1747255" cy="71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42" descr="Image"/>
            <p:cNvPicPr preferRelativeResize="0"/>
            <p:nvPr/>
          </p:nvPicPr>
          <p:blipFill rotWithShape="1">
            <a:blip r:embed="rId4">
              <a:alphaModFix/>
            </a:blip>
            <a:srcRect b="5221"/>
            <a:stretch/>
          </p:blipFill>
          <p:spPr>
            <a:xfrm rot="-1246310">
              <a:off x="300068" y="6221202"/>
              <a:ext cx="500339" cy="438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" name="Google Shape;319;p42"/>
          <p:cNvSpPr txBox="1">
            <a:spLocks noGrp="1"/>
          </p:cNvSpPr>
          <p:nvPr>
            <p:ph type="body" idx="5"/>
          </p:nvPr>
        </p:nvSpPr>
        <p:spPr>
          <a:xfrm>
            <a:off x="6916027" y="1449783"/>
            <a:ext cx="16188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2pPr>
            <a:lvl3pPr marL="1371600" lvl="2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1 - Quote or Big Idea ">
  <p:cSld name="Quote or Big Idea 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"/>
            <a:ext cx="9141614" cy="51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/>
          <p:cNvSpPr txBox="1">
            <a:spLocks noGrp="1"/>
          </p:cNvSpPr>
          <p:nvPr>
            <p:ph type="ctrTitle"/>
          </p:nvPr>
        </p:nvSpPr>
        <p:spPr>
          <a:xfrm>
            <a:off x="433500" y="1938183"/>
            <a:ext cx="31452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“"/>
              <a:defRPr sz="2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9pPr>
          </a:lstStyle>
          <a:p>
            <a:endParaRPr/>
          </a:p>
        </p:txBody>
      </p:sp>
      <p:sp>
        <p:nvSpPr>
          <p:cNvPr id="323" name="Google Shape;323;p43"/>
          <p:cNvSpPr txBox="1">
            <a:spLocks noGrp="1"/>
          </p:cNvSpPr>
          <p:nvPr>
            <p:ph type="body" idx="1"/>
          </p:nvPr>
        </p:nvSpPr>
        <p:spPr>
          <a:xfrm>
            <a:off x="433500" y="2833955"/>
            <a:ext cx="27234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0863" y="778082"/>
            <a:ext cx="871095" cy="34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 descr="Icon&#10;&#10;Description automatically generated"/>
          <p:cNvPicPr preferRelativeResize="0"/>
          <p:nvPr/>
        </p:nvPicPr>
        <p:blipFill rotWithShape="1">
          <a:blip r:embed="rId4">
            <a:alphaModFix amt="88000"/>
          </a:blip>
          <a:srcRect/>
          <a:stretch/>
        </p:blipFill>
        <p:spPr>
          <a:xfrm>
            <a:off x="329358" y="296912"/>
            <a:ext cx="13620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 descr="Icon&#10;&#10;Description automatically generated"/>
          <p:cNvPicPr preferRelativeResize="0"/>
          <p:nvPr/>
        </p:nvPicPr>
        <p:blipFill rotWithShape="1">
          <a:blip r:embed="rId4">
            <a:alphaModFix amt="55000"/>
          </a:blip>
          <a:srcRect/>
          <a:stretch/>
        </p:blipFill>
        <p:spPr>
          <a:xfrm>
            <a:off x="5729784" y="2517257"/>
            <a:ext cx="635418" cy="2577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43"/>
          <p:cNvGrpSpPr/>
          <p:nvPr/>
        </p:nvGrpSpPr>
        <p:grpSpPr>
          <a:xfrm rot="-899744">
            <a:off x="6072000" y="1403890"/>
            <a:ext cx="818730" cy="412688"/>
            <a:chOff x="9049192" y="1074147"/>
            <a:chExt cx="1097638" cy="553417"/>
          </a:xfrm>
        </p:grpSpPr>
        <p:pic>
          <p:nvPicPr>
            <p:cNvPr id="328" name="Google Shape;328;p43" descr="Google Shape;912;p64"/>
            <p:cNvPicPr preferRelativeResize="0"/>
            <p:nvPr/>
          </p:nvPicPr>
          <p:blipFill rotWithShape="1">
            <a:blip r:embed="rId5">
              <a:alphaModFix amt="80000"/>
            </a:blip>
            <a:srcRect r="13919" b="42634"/>
            <a:stretch/>
          </p:blipFill>
          <p:spPr>
            <a:xfrm rot="-419999" flipH="1">
              <a:off x="9408169" y="1225042"/>
              <a:ext cx="719404" cy="360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3" descr="Google Shape;913;p64"/>
            <p:cNvPicPr preferRelativeResize="0"/>
            <p:nvPr/>
          </p:nvPicPr>
          <p:blipFill rotWithShape="1">
            <a:blip r:embed="rId5">
              <a:alphaModFix amt="80000"/>
            </a:blip>
            <a:srcRect l="73653" t="51186"/>
            <a:stretch/>
          </p:blipFill>
          <p:spPr>
            <a:xfrm rot="-420001" flipH="1">
              <a:off x="9067039" y="1086422"/>
              <a:ext cx="220185" cy="3063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2 - Segue Slide - B">
  <p:cSld name="Seque Slide - B">
    <p:bg>
      <p:bgPr>
        <a:solidFill>
          <a:srgbClr val="90D0FE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 rotWithShape="1">
          <a:blip r:embed="rId3">
            <a:alphaModFix/>
          </a:blip>
          <a:srcRect l="38930"/>
          <a:stretch/>
        </p:blipFill>
        <p:spPr>
          <a:xfrm>
            <a:off x="3559752" y="1331"/>
            <a:ext cx="5584248" cy="514217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4"/>
          <p:cNvSpPr txBox="1">
            <a:spLocks noGrp="1"/>
          </p:cNvSpPr>
          <p:nvPr>
            <p:ph type="ctrTitle"/>
          </p:nvPr>
        </p:nvSpPr>
        <p:spPr>
          <a:xfrm>
            <a:off x="433951" y="1659544"/>
            <a:ext cx="36099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4"/>
          <p:cNvSpPr txBox="1">
            <a:spLocks noGrp="1"/>
          </p:cNvSpPr>
          <p:nvPr>
            <p:ph type="body" idx="1"/>
          </p:nvPr>
        </p:nvSpPr>
        <p:spPr>
          <a:xfrm>
            <a:off x="433944" y="2534143"/>
            <a:ext cx="41382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35" name="Google Shape;335;p44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3 - Segue Slide - C">
  <p:cSld name="Seque Slide - C">
    <p:bg>
      <p:bgPr>
        <a:solidFill>
          <a:srgbClr val="90D0FE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841" y="1340"/>
            <a:ext cx="6800248" cy="386079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>
            <a:spLocks noGrp="1"/>
          </p:cNvSpPr>
          <p:nvPr>
            <p:ph type="ctrTitle"/>
          </p:nvPr>
        </p:nvSpPr>
        <p:spPr>
          <a:xfrm>
            <a:off x="433944" y="1659551"/>
            <a:ext cx="29625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5"/>
          <p:cNvSpPr txBox="1">
            <a:spLocks noGrp="1"/>
          </p:cNvSpPr>
          <p:nvPr>
            <p:ph type="body" idx="1"/>
          </p:nvPr>
        </p:nvSpPr>
        <p:spPr>
          <a:xfrm>
            <a:off x="433944" y="2534143"/>
            <a:ext cx="2962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41" name="Google Shape;341;p45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4 - Segue Slide - D">
  <p:cSld name="Seque Slide - D">
    <p:bg>
      <p:bgPr>
        <a:solidFill>
          <a:srgbClr val="90D0FE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7861" y="1340"/>
            <a:ext cx="5681310" cy="4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>
            <a:spLocks noGrp="1"/>
          </p:cNvSpPr>
          <p:nvPr>
            <p:ph type="ctrTitle"/>
          </p:nvPr>
        </p:nvSpPr>
        <p:spPr>
          <a:xfrm>
            <a:off x="433944" y="1659551"/>
            <a:ext cx="405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body" idx="1"/>
          </p:nvPr>
        </p:nvSpPr>
        <p:spPr>
          <a:xfrm>
            <a:off x="433944" y="2534143"/>
            <a:ext cx="4050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47" name="Google Shape;347;p46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1 - Speaker Slide - A">
  <p:cSld name="Speaker Slide - A">
    <p:bg>
      <p:bgPr>
        <a:solidFill>
          <a:srgbClr val="90D0FE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9" cy="51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7"/>
          <p:cNvSpPr txBox="1">
            <a:spLocks noGrp="1"/>
          </p:cNvSpPr>
          <p:nvPr>
            <p:ph type="ctrTitle"/>
          </p:nvPr>
        </p:nvSpPr>
        <p:spPr>
          <a:xfrm>
            <a:off x="433944" y="1659551"/>
            <a:ext cx="34257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body" idx="1"/>
          </p:nvPr>
        </p:nvSpPr>
        <p:spPr>
          <a:xfrm>
            <a:off x="433944" y="2534143"/>
            <a:ext cx="34257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352" name="Google Shape;352;p47"/>
          <p:cNvGrpSpPr/>
          <p:nvPr/>
        </p:nvGrpSpPr>
        <p:grpSpPr>
          <a:xfrm rot="-2279644">
            <a:off x="5921149" y="1320155"/>
            <a:ext cx="2979274" cy="2042020"/>
            <a:chOff x="8133007" y="4026588"/>
            <a:chExt cx="1929085" cy="1309200"/>
          </a:xfrm>
        </p:grpSpPr>
        <p:grpSp>
          <p:nvGrpSpPr>
            <p:cNvPr id="353" name="Google Shape;353;p47"/>
            <p:cNvGrpSpPr/>
            <p:nvPr/>
          </p:nvGrpSpPr>
          <p:grpSpPr>
            <a:xfrm rot="2982870" flipH="1">
              <a:off x="9242559" y="4137612"/>
              <a:ext cx="641760" cy="763401"/>
              <a:chOff x="379250" y="-308236"/>
              <a:chExt cx="1283909" cy="1527267"/>
            </a:xfrm>
          </p:grpSpPr>
          <p:pic>
            <p:nvPicPr>
              <p:cNvPr id="354" name="Google Shape;354;p47" descr="Google Shape;897;p6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1004831">
                <a:off x="898708" y="-256064"/>
                <a:ext cx="571566" cy="1422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47" descr="Google Shape;898;p63"/>
              <p:cNvPicPr preferRelativeResize="0"/>
              <p:nvPr/>
            </p:nvPicPr>
            <p:blipFill rotWithShape="1">
              <a:blip r:embed="rId4">
                <a:alphaModFix/>
              </a:blip>
              <a:srcRect r="22975" b="19315"/>
              <a:stretch/>
            </p:blipFill>
            <p:spPr>
              <a:xfrm rot="-157644">
                <a:off x="403223" y="91332"/>
                <a:ext cx="663818" cy="10611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6" name="Google Shape;356;p47"/>
            <p:cNvSpPr/>
            <p:nvPr/>
          </p:nvSpPr>
          <p:spPr>
            <a:xfrm>
              <a:off x="8133007" y="4026588"/>
              <a:ext cx="1323600" cy="1309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04800" dist="114300" dir="3660000" algn="tl" rotWithShape="0">
                <a:srgbClr val="000000">
                  <a:alpha val="16078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7" name="Google Shape;357;p47" descr="Icon&#10;&#10;Description automatically generated"/>
          <p:cNvPicPr preferRelativeResize="0"/>
          <p:nvPr/>
        </p:nvPicPr>
        <p:blipFill rotWithShape="1">
          <a:blip r:embed="rId5">
            <a:alphaModFix amt="65000"/>
          </a:blip>
          <a:srcRect/>
          <a:stretch/>
        </p:blipFill>
        <p:spPr>
          <a:xfrm>
            <a:off x="1137249" y="3933068"/>
            <a:ext cx="816155" cy="33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 descr="Icon&#10;&#10;Description automatically generated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320656" y="420876"/>
            <a:ext cx="635418" cy="25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2 - Speaker Slide - B">
  <p:cSld name="Speaker Slide - B">
    <p:bg>
      <p:bgPr>
        <a:solidFill>
          <a:srgbClr val="90D0FE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9" cy="51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 txBox="1">
            <a:spLocks noGrp="1"/>
          </p:cNvSpPr>
          <p:nvPr>
            <p:ph type="ctrTitle"/>
          </p:nvPr>
        </p:nvSpPr>
        <p:spPr>
          <a:xfrm>
            <a:off x="433944" y="1659551"/>
            <a:ext cx="34257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1"/>
          </p:nvPr>
        </p:nvSpPr>
        <p:spPr>
          <a:xfrm>
            <a:off x="433944" y="2534143"/>
            <a:ext cx="34257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363" name="Google Shape;363;p48"/>
          <p:cNvGrpSpPr/>
          <p:nvPr/>
        </p:nvGrpSpPr>
        <p:grpSpPr>
          <a:xfrm>
            <a:off x="5753054" y="3179344"/>
            <a:ext cx="1757349" cy="1189146"/>
            <a:chOff x="8133007" y="4026588"/>
            <a:chExt cx="1934128" cy="1309200"/>
          </a:xfrm>
        </p:grpSpPr>
        <p:grpSp>
          <p:nvGrpSpPr>
            <p:cNvPr id="364" name="Google Shape;364;p48"/>
            <p:cNvGrpSpPr/>
            <p:nvPr/>
          </p:nvGrpSpPr>
          <p:grpSpPr>
            <a:xfrm rot="2982870" flipH="1">
              <a:off x="9247602" y="4381842"/>
              <a:ext cx="641760" cy="763401"/>
              <a:chOff x="0" y="-1"/>
              <a:chExt cx="1283910" cy="1527267"/>
            </a:xfrm>
          </p:grpSpPr>
          <p:pic>
            <p:nvPicPr>
              <p:cNvPr id="365" name="Google Shape;365;p48" descr="Google Shape;897;p6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1004831">
                <a:off x="519459" y="52171"/>
                <a:ext cx="571566" cy="1422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6" name="Google Shape;366;p48" descr="Google Shape;898;p63"/>
              <p:cNvPicPr preferRelativeResize="0"/>
              <p:nvPr/>
            </p:nvPicPr>
            <p:blipFill rotWithShape="1">
              <a:blip r:embed="rId4">
                <a:alphaModFix/>
              </a:blip>
              <a:srcRect r="22975" b="19315"/>
              <a:stretch/>
            </p:blipFill>
            <p:spPr>
              <a:xfrm rot="-157644">
                <a:off x="23973" y="399565"/>
                <a:ext cx="663818" cy="10611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7" name="Google Shape;367;p48"/>
            <p:cNvSpPr/>
            <p:nvPr/>
          </p:nvSpPr>
          <p:spPr>
            <a:xfrm>
              <a:off x="8133007" y="4026588"/>
              <a:ext cx="1309200" cy="1309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04800" dist="114300" dir="3660000" algn="tl" rotWithShape="0">
                <a:srgbClr val="000000">
                  <a:alpha val="16078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48"/>
          <p:cNvGrpSpPr/>
          <p:nvPr/>
        </p:nvGrpSpPr>
        <p:grpSpPr>
          <a:xfrm>
            <a:off x="5886199" y="341039"/>
            <a:ext cx="2634327" cy="3181909"/>
            <a:chOff x="7820971" y="120725"/>
            <a:chExt cx="3511500" cy="4242546"/>
          </a:xfrm>
        </p:grpSpPr>
        <p:grpSp>
          <p:nvGrpSpPr>
            <p:cNvPr id="369" name="Google Shape;369;p48"/>
            <p:cNvGrpSpPr/>
            <p:nvPr/>
          </p:nvGrpSpPr>
          <p:grpSpPr>
            <a:xfrm rot="-270569">
              <a:off x="9439863" y="155523"/>
              <a:ext cx="924453" cy="997802"/>
              <a:chOff x="2" y="-1"/>
              <a:chExt cx="1849469" cy="1996215"/>
            </a:xfrm>
          </p:grpSpPr>
          <p:pic>
            <p:nvPicPr>
              <p:cNvPr id="370" name="Google Shape;370;p48" descr="Google Shape;897;p6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1004842">
                <a:off x="621217" y="67536"/>
                <a:ext cx="739893" cy="18419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48" descr="Google Shape;898;p63"/>
              <p:cNvPicPr preferRelativeResize="0"/>
              <p:nvPr/>
            </p:nvPicPr>
            <p:blipFill rotWithShape="1">
              <a:blip r:embed="rId4">
                <a:alphaModFix/>
              </a:blip>
              <a:srcRect r="22975" b="19315"/>
              <a:stretch/>
            </p:blipFill>
            <p:spPr>
              <a:xfrm rot="-157637">
                <a:off x="31033" y="603603"/>
                <a:ext cx="859314" cy="13736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48" descr="Google Shape;898;p63"/>
              <p:cNvPicPr preferRelativeResize="0"/>
              <p:nvPr/>
            </p:nvPicPr>
            <p:blipFill rotWithShape="1">
              <a:blip r:embed="rId4">
                <a:alphaModFix/>
              </a:blip>
              <a:srcRect r="22975" b="19315"/>
              <a:stretch/>
            </p:blipFill>
            <p:spPr>
              <a:xfrm rot="-157638" flipH="1">
                <a:off x="1193588" y="933650"/>
                <a:ext cx="633023" cy="10119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3" name="Google Shape;373;p48"/>
            <p:cNvSpPr/>
            <p:nvPr/>
          </p:nvSpPr>
          <p:spPr>
            <a:xfrm>
              <a:off x="7820971" y="851771"/>
              <a:ext cx="3511500" cy="3511500"/>
            </a:xfrm>
            <a:prstGeom prst="ellipse">
              <a:avLst/>
            </a:prstGeom>
            <a:solidFill>
              <a:srgbClr val="DED6CF"/>
            </a:solidFill>
            <a:ln>
              <a:noFill/>
            </a:ln>
            <a:effectLst>
              <a:outerShdw blurRad="304800" dist="114300" dir="3660000" algn="tl" rotWithShape="0">
                <a:srgbClr val="000000">
                  <a:alpha val="16078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48"/>
          <p:cNvSpPr/>
          <p:nvPr/>
        </p:nvSpPr>
        <p:spPr>
          <a:xfrm>
            <a:off x="5893235" y="896042"/>
            <a:ext cx="2634300" cy="2633400"/>
          </a:xfrm>
          <a:prstGeom prst="ellipse">
            <a:avLst/>
          </a:prstGeom>
          <a:solidFill>
            <a:srgbClr val="DED6C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8"/>
          <p:cNvSpPr/>
          <p:nvPr/>
        </p:nvSpPr>
        <p:spPr>
          <a:xfrm>
            <a:off x="6487234" y="1673189"/>
            <a:ext cx="15438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Google Slides does not have an image placeholder option. </a:t>
            </a:r>
            <a:br>
              <a:rPr lang="en" sz="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place an image of speaker over this circle manually.  Place Logo in circle below. </a:t>
            </a:r>
            <a:endParaRPr sz="9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48" descr="Icon&#10;&#10;Description automatically generated"/>
          <p:cNvPicPr preferRelativeResize="0"/>
          <p:nvPr/>
        </p:nvPicPr>
        <p:blipFill rotWithShape="1">
          <a:blip r:embed="rId5">
            <a:alphaModFix amt="65000"/>
          </a:blip>
          <a:srcRect/>
          <a:stretch/>
        </p:blipFill>
        <p:spPr>
          <a:xfrm>
            <a:off x="1137249" y="3933068"/>
            <a:ext cx="816155" cy="33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8" descr="Icon&#10;&#10;Description automatically generated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320656" y="420876"/>
            <a:ext cx="635418" cy="25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1 - Panelist Slide - 3-Up">
  <p:cSld name="Panelist Slide - 3-Up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/>
          <p:nvPr/>
        </p:nvSpPr>
        <p:spPr>
          <a:xfrm>
            <a:off x="-1" y="4654726"/>
            <a:ext cx="9141930" cy="48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1"/>
          </p:nvPr>
        </p:nvSpPr>
        <p:spPr>
          <a:xfrm>
            <a:off x="762910" y="3304300"/>
            <a:ext cx="25023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2"/>
          </p:nvPr>
        </p:nvSpPr>
        <p:spPr>
          <a:xfrm>
            <a:off x="3343562" y="3304300"/>
            <a:ext cx="24993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49"/>
          <p:cNvSpPr txBox="1">
            <a:spLocks noGrp="1"/>
          </p:cNvSpPr>
          <p:nvPr>
            <p:ph type="body" idx="3"/>
          </p:nvPr>
        </p:nvSpPr>
        <p:spPr>
          <a:xfrm>
            <a:off x="716022" y="2871940"/>
            <a:ext cx="25962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49"/>
          <p:cNvSpPr txBox="1">
            <a:spLocks noGrp="1"/>
          </p:cNvSpPr>
          <p:nvPr>
            <p:ph type="body" idx="4"/>
          </p:nvPr>
        </p:nvSpPr>
        <p:spPr>
          <a:xfrm>
            <a:off x="3295235" y="2871940"/>
            <a:ext cx="25962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49"/>
          <p:cNvSpPr>
            <a:spLocks noGrp="1"/>
          </p:cNvSpPr>
          <p:nvPr>
            <p:ph type="pic" idx="5"/>
          </p:nvPr>
        </p:nvSpPr>
        <p:spPr>
          <a:xfrm>
            <a:off x="1118877" y="1085873"/>
            <a:ext cx="1790400" cy="17859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509"/>
              </a:srgbClr>
            </a:outerShdw>
          </a:effectLst>
        </p:spPr>
      </p:sp>
      <p:sp>
        <p:nvSpPr>
          <p:cNvPr id="385" name="Google Shape;385;p49"/>
          <p:cNvSpPr>
            <a:spLocks noGrp="1"/>
          </p:cNvSpPr>
          <p:nvPr>
            <p:ph type="pic" idx="6"/>
          </p:nvPr>
        </p:nvSpPr>
        <p:spPr>
          <a:xfrm>
            <a:off x="3698089" y="1085873"/>
            <a:ext cx="1790400" cy="17859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509"/>
              </a:srgbClr>
            </a:outerShdw>
          </a:effectLst>
        </p:spPr>
      </p:sp>
      <p:sp>
        <p:nvSpPr>
          <p:cNvPr id="386" name="Google Shape;386;p49"/>
          <p:cNvSpPr txBox="1">
            <a:spLocks noGrp="1"/>
          </p:cNvSpPr>
          <p:nvPr>
            <p:ph type="body" idx="7"/>
          </p:nvPr>
        </p:nvSpPr>
        <p:spPr>
          <a:xfrm>
            <a:off x="5884799" y="3304300"/>
            <a:ext cx="25023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49"/>
          <p:cNvSpPr txBox="1">
            <a:spLocks noGrp="1"/>
          </p:cNvSpPr>
          <p:nvPr>
            <p:ph type="body" idx="8"/>
          </p:nvPr>
        </p:nvSpPr>
        <p:spPr>
          <a:xfrm>
            <a:off x="5837911" y="2871940"/>
            <a:ext cx="25962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49"/>
          <p:cNvSpPr>
            <a:spLocks noGrp="1"/>
          </p:cNvSpPr>
          <p:nvPr>
            <p:ph type="pic" idx="9"/>
          </p:nvPr>
        </p:nvSpPr>
        <p:spPr>
          <a:xfrm>
            <a:off x="6240766" y="1085873"/>
            <a:ext cx="1790400" cy="17859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509"/>
              </a:srgbClr>
            </a:outerShdw>
          </a:effectLst>
        </p:spPr>
      </p:sp>
      <p:pic>
        <p:nvPicPr>
          <p:cNvPr id="389" name="Google Shape;389;p49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>
            <a:spLocks noGrp="1"/>
          </p:cNvSpPr>
          <p:nvPr>
            <p:ph type="title"/>
          </p:nvPr>
        </p:nvSpPr>
        <p:spPr>
          <a:xfrm>
            <a:off x="428740" y="47625"/>
            <a:ext cx="82863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91" name="Google Shape;391;p49" descr="Footer 3.png"/>
          <p:cNvPicPr preferRelativeResize="0"/>
          <p:nvPr/>
        </p:nvPicPr>
        <p:blipFill rotWithShape="1">
          <a:blip r:embed="rId3">
            <a:alphaModFix/>
          </a:blip>
          <a:srcRect l="89" r="79"/>
          <a:stretch/>
        </p:blipFill>
        <p:spPr>
          <a:xfrm flipH="1">
            <a:off x="7761215" y="4326571"/>
            <a:ext cx="1390083" cy="8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600085" y="4521974"/>
            <a:ext cx="380295" cy="41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2 - Panelist Slide - 5 Up">
  <p:cSld name="Panelist Slide - 5 Up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/>
          <p:nvPr/>
        </p:nvSpPr>
        <p:spPr>
          <a:xfrm>
            <a:off x="-1" y="4654726"/>
            <a:ext cx="9141930" cy="4887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314249" y="2421713"/>
            <a:ext cx="16119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2081303" y="2854073"/>
            <a:ext cx="15537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819189" y="2854073"/>
            <a:ext cx="15519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2058995" y="2421713"/>
            <a:ext cx="16119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50"/>
          <p:cNvSpPr txBox="1">
            <a:spLocks noGrp="1"/>
          </p:cNvSpPr>
          <p:nvPr>
            <p:ph type="body" idx="5"/>
          </p:nvPr>
        </p:nvSpPr>
        <p:spPr>
          <a:xfrm>
            <a:off x="3787272" y="2421713"/>
            <a:ext cx="16119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89297" y="1164781"/>
            <a:ext cx="1261800" cy="12588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509"/>
              </a:srgbClr>
            </a:outerShdw>
          </a:effectLst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2228898" y="1164781"/>
            <a:ext cx="1261800" cy="12588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509"/>
              </a:srgbClr>
            </a:outerShdw>
          </a:effectLst>
        </p:spPr>
      </p:sp>
      <p:sp>
        <p:nvSpPr>
          <p:cNvPr id="402" name="Google Shape;402;p50"/>
          <p:cNvSpPr>
            <a:spLocks noGrp="1"/>
          </p:cNvSpPr>
          <p:nvPr>
            <p:ph type="pic" idx="8"/>
          </p:nvPr>
        </p:nvSpPr>
        <p:spPr>
          <a:xfrm>
            <a:off x="3939072" y="1164781"/>
            <a:ext cx="1261800" cy="12588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509"/>
              </a:srgbClr>
            </a:outerShdw>
          </a:effectLst>
        </p:spPr>
      </p:sp>
      <p:sp>
        <p:nvSpPr>
          <p:cNvPr id="403" name="Google Shape;403;p50"/>
          <p:cNvSpPr txBox="1">
            <a:spLocks noGrp="1"/>
          </p:cNvSpPr>
          <p:nvPr>
            <p:ph type="body" idx="9"/>
          </p:nvPr>
        </p:nvSpPr>
        <p:spPr>
          <a:xfrm>
            <a:off x="343306" y="2854073"/>
            <a:ext cx="15537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50"/>
          <p:cNvSpPr txBox="1">
            <a:spLocks noGrp="1"/>
          </p:cNvSpPr>
          <p:nvPr>
            <p:ph type="body" idx="13"/>
          </p:nvPr>
        </p:nvSpPr>
        <p:spPr>
          <a:xfrm>
            <a:off x="5555287" y="2854073"/>
            <a:ext cx="15537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50"/>
          <p:cNvSpPr txBox="1">
            <a:spLocks noGrp="1"/>
          </p:cNvSpPr>
          <p:nvPr>
            <p:ph type="body" idx="14"/>
          </p:nvPr>
        </p:nvSpPr>
        <p:spPr>
          <a:xfrm>
            <a:off x="7293172" y="2854073"/>
            <a:ext cx="15519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50"/>
          <p:cNvSpPr txBox="1">
            <a:spLocks noGrp="1"/>
          </p:cNvSpPr>
          <p:nvPr>
            <p:ph type="body" idx="15"/>
          </p:nvPr>
        </p:nvSpPr>
        <p:spPr>
          <a:xfrm>
            <a:off x="5525219" y="2421713"/>
            <a:ext cx="16119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body" idx="16"/>
          </p:nvPr>
        </p:nvSpPr>
        <p:spPr>
          <a:xfrm>
            <a:off x="7263166" y="2421713"/>
            <a:ext cx="16119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50"/>
          <p:cNvSpPr>
            <a:spLocks noGrp="1"/>
          </p:cNvSpPr>
          <p:nvPr>
            <p:ph type="pic" idx="17"/>
          </p:nvPr>
        </p:nvSpPr>
        <p:spPr>
          <a:xfrm>
            <a:off x="5671874" y="1164781"/>
            <a:ext cx="1261800" cy="12588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509"/>
              </a:srgbClr>
            </a:outerShdw>
          </a:effectLst>
        </p:spPr>
      </p:sp>
      <p:sp>
        <p:nvSpPr>
          <p:cNvPr id="409" name="Google Shape;409;p50"/>
          <p:cNvSpPr>
            <a:spLocks noGrp="1"/>
          </p:cNvSpPr>
          <p:nvPr>
            <p:ph type="pic" idx="18"/>
          </p:nvPr>
        </p:nvSpPr>
        <p:spPr>
          <a:xfrm>
            <a:off x="7414966" y="1164781"/>
            <a:ext cx="1261800" cy="1258800"/>
          </a:xfrm>
          <a:prstGeom prst="ellipse">
            <a:avLst/>
          </a:prstGeom>
          <a:solidFill>
            <a:srgbClr val="C1B9B4"/>
          </a:solidFill>
          <a:ln w="9525" cap="flat" cmpd="sng">
            <a:solidFill>
              <a:srgbClr val="C1B9B4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101600" dir="3600000" algn="tl" rotWithShape="0">
              <a:srgbClr val="000000">
                <a:alpha val="14509"/>
              </a:srgbClr>
            </a:outerShdw>
          </a:effectLst>
        </p:spPr>
      </p:sp>
      <p:pic>
        <p:nvPicPr>
          <p:cNvPr id="410" name="Google Shape;410;p50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0"/>
          <p:cNvSpPr txBox="1">
            <a:spLocks noGrp="1"/>
          </p:cNvSpPr>
          <p:nvPr>
            <p:ph type="title"/>
          </p:nvPr>
        </p:nvSpPr>
        <p:spPr>
          <a:xfrm>
            <a:off x="428740" y="47625"/>
            <a:ext cx="82863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12" name="Google Shape;412;p50" descr="Footer 3.png"/>
          <p:cNvPicPr preferRelativeResize="0"/>
          <p:nvPr/>
        </p:nvPicPr>
        <p:blipFill rotWithShape="1">
          <a:blip r:embed="rId3">
            <a:alphaModFix/>
          </a:blip>
          <a:srcRect l="89" r="79"/>
          <a:stretch/>
        </p:blipFill>
        <p:spPr>
          <a:xfrm flipH="1">
            <a:off x="7761215" y="4326571"/>
            <a:ext cx="1390083" cy="8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600085" y="4521974"/>
            <a:ext cx="380295" cy="41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3 - Customer Story Layout">
  <p:cSld name=" Customer Story Layou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/>
          <p:nvPr/>
        </p:nvSpPr>
        <p:spPr>
          <a:xfrm rot="5399799">
            <a:off x="-1250381" y="1251036"/>
            <a:ext cx="5131500" cy="2635500"/>
          </a:xfrm>
          <a:prstGeom prst="round2SameRect">
            <a:avLst>
              <a:gd name="adj1" fmla="val 6325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304800" dist="114300" dir="3600000" algn="tl" rotWithShape="0">
              <a:srgbClr val="000000">
                <a:alpha val="16078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1"/>
          <p:cNvSpPr/>
          <p:nvPr/>
        </p:nvSpPr>
        <p:spPr>
          <a:xfrm>
            <a:off x="137853" y="133693"/>
            <a:ext cx="2368800" cy="1979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Google Slides does not have an image placeholder option.  Please place an image over this box manually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>
            <a:spLocks noGrp="1"/>
          </p:cNvSpPr>
          <p:nvPr>
            <p:ph type="pic" idx="2"/>
          </p:nvPr>
        </p:nvSpPr>
        <p:spPr>
          <a:xfrm>
            <a:off x="136992" y="133693"/>
            <a:ext cx="2368800" cy="1979700"/>
          </a:xfrm>
          <a:prstGeom prst="rect">
            <a:avLst/>
          </a:prstGeom>
          <a:solidFill>
            <a:srgbClr val="9A8F87"/>
          </a:solidFill>
          <a:ln>
            <a:noFill/>
          </a:ln>
        </p:spPr>
      </p:sp>
      <p:sp>
        <p:nvSpPr>
          <p:cNvPr id="418" name="Google Shape;418;p51"/>
          <p:cNvSpPr/>
          <p:nvPr/>
        </p:nvSpPr>
        <p:spPr>
          <a:xfrm>
            <a:off x="-1" y="5009532"/>
            <a:ext cx="2505708" cy="1339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51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5318" y="4432407"/>
            <a:ext cx="559947" cy="39204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2903754" y="367221"/>
            <a:ext cx="5811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ftr" idx="11"/>
          </p:nvPr>
        </p:nvSpPr>
        <p:spPr>
          <a:xfrm>
            <a:off x="7059402" y="4912148"/>
            <a:ext cx="1657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body" idx="1"/>
          </p:nvPr>
        </p:nvSpPr>
        <p:spPr>
          <a:xfrm>
            <a:off x="2903753" y="1277772"/>
            <a:ext cx="58116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  <a:defRPr sz="1100">
                <a:solidFill>
                  <a:schemeClr val="dk1"/>
                </a:solidFill>
              </a:defRPr>
            </a:lvl2pPr>
            <a:lvl3pPr marL="1371600" lvl="2" indent="-2921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 sz="1000"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51"/>
          <p:cNvSpPr>
            <a:spLocks noGrp="1"/>
          </p:cNvSpPr>
          <p:nvPr>
            <p:ph type="pic" idx="3"/>
          </p:nvPr>
        </p:nvSpPr>
        <p:spPr>
          <a:xfrm>
            <a:off x="248328" y="2534263"/>
            <a:ext cx="2133900" cy="1247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24" name="Google Shape;424;p51"/>
          <p:cNvCxnSpPr/>
          <p:nvPr/>
        </p:nvCxnSpPr>
        <p:spPr>
          <a:xfrm rot="10800000">
            <a:off x="1315277" y="3783075"/>
            <a:ext cx="0" cy="558000"/>
          </a:xfrm>
          <a:prstGeom prst="straightConnector1">
            <a:avLst/>
          </a:prstGeom>
          <a:noFill/>
          <a:ln w="9525" cap="flat" cmpd="sng">
            <a:solidFill>
              <a:srgbClr val="BCBA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5" name="Google Shape;425;p51" descr="Image"/>
          <p:cNvPicPr preferRelativeResize="0"/>
          <p:nvPr/>
        </p:nvPicPr>
        <p:blipFill rotWithShape="1">
          <a:blip r:embed="rId3">
            <a:alphaModFix amt="75000"/>
          </a:blip>
          <a:srcRect l="9" b="6357"/>
          <a:stretch/>
        </p:blipFill>
        <p:spPr>
          <a:xfrm>
            <a:off x="2037543" y="4854021"/>
            <a:ext cx="596268" cy="2944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"/>
                </a:lnTo>
                <a:lnTo>
                  <a:pt x="0" y="21600"/>
                </a:lnTo>
                <a:lnTo>
                  <a:pt x="17079" y="21598"/>
                </a:lnTo>
                <a:cubicBezTo>
                  <a:pt x="19307" y="21598"/>
                  <a:pt x="21170" y="18187"/>
                  <a:pt x="21600" y="13652"/>
                </a:cubicBez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26" name="Google Shape;426;p51" descr="Image"/>
          <p:cNvPicPr preferRelativeResize="0"/>
          <p:nvPr/>
        </p:nvPicPr>
        <p:blipFill rotWithShape="1">
          <a:blip r:embed="rId3">
            <a:alphaModFix amt="75000"/>
          </a:blip>
          <a:srcRect l="9" r="3891" b="7587"/>
          <a:stretch/>
        </p:blipFill>
        <p:spPr>
          <a:xfrm flipH="1">
            <a:off x="0" y="4847121"/>
            <a:ext cx="584587" cy="29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1 - Thank You - A">
  <p:cSld name="Thank You - A">
    <p:bg>
      <p:bgPr>
        <a:solidFill>
          <a:srgbClr val="90D0FE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/>
          <p:nvPr/>
        </p:nvSpPr>
        <p:spPr>
          <a:xfrm>
            <a:off x="2762856" y="1218431"/>
            <a:ext cx="63564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24D4C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20" y="632460"/>
            <a:ext cx="5402580" cy="451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0374" y="1467371"/>
            <a:ext cx="4514506" cy="7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2 - Thank You - B">
  <p:cSld name="Thank You - B">
    <p:bg>
      <p:bgPr>
        <a:solidFill>
          <a:srgbClr val="90D0FE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/>
        </p:nvSpPr>
        <p:spPr>
          <a:xfrm>
            <a:off x="1393807" y="1676644"/>
            <a:ext cx="63564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24D4C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562" y="1934497"/>
            <a:ext cx="4381738" cy="6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3 - Thank You - C">
  <p:cSld name="Thank You - C">
    <p:bg>
      <p:bgPr>
        <a:solidFill>
          <a:srgbClr val="90D0FE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/>
        </p:nvSpPr>
        <p:spPr>
          <a:xfrm>
            <a:off x="1393807" y="1676644"/>
            <a:ext cx="63564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24D4C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4" cy="51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562" y="1934497"/>
            <a:ext cx="4381738" cy="6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1 - Guide Placement - 1">
  <p:cSld name="Guide Placement - 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/>
        </p:nvSpPr>
        <p:spPr>
          <a:xfrm>
            <a:off x="5336914" y="1992350"/>
            <a:ext cx="1590600" cy="2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First level text is set at twenty-point Salesforce Sans and does not have a bullet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1" indent="-139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Second level is eighteen-point Salesforce Sans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5"/>
          <p:cNvSpPr/>
          <p:nvPr/>
        </p:nvSpPr>
        <p:spPr>
          <a:xfrm>
            <a:off x="402105" y="1345069"/>
            <a:ext cx="3271800" cy="3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What are Drawing Guides?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Lines that that appear on all pages in the same spot, yet don’t show up when you print or view deck in show mode.  </a:t>
            </a:r>
            <a:br>
              <a:rPr lang="en" sz="1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Think of them as internal margins for the proper alignment and consistent placement of content. Object will snap to them and they are also perfect for cropping an image to.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template has pre-made guides that delineate where your workspace is.  </a:t>
            </a:r>
            <a:br>
              <a:rPr lang="en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How to Turn Guides On and Off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Windows: </a:t>
            </a:r>
            <a:r>
              <a:rPr lang="en" sz="1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ALT + F9 or Right click in blue area off workspace &gt;Grids and Guides&gt;Display Drawing Guides on Screen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2011: </a:t>
            </a:r>
            <a:r>
              <a:rPr lang="en" sz="1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Control + Option + Command + G or </a:t>
            </a:r>
            <a:br>
              <a:rPr lang="en" sz="1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View&gt;Guides&gt;Static Guides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2008:   </a:t>
            </a:r>
            <a:r>
              <a:rPr lang="en" sz="1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Command + G or View&gt;Guides&gt;Static Guides</a:t>
            </a:r>
            <a:endParaRPr sz="1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5"/>
          <p:cNvSpPr/>
          <p:nvPr/>
        </p:nvSpPr>
        <p:spPr>
          <a:xfrm rot="8100000" flipH="1">
            <a:off x="7120711" y="1384623"/>
            <a:ext cx="105217" cy="1077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5"/>
          <p:cNvSpPr/>
          <p:nvPr/>
        </p:nvSpPr>
        <p:spPr>
          <a:xfrm rot="8100000" flipH="1">
            <a:off x="5173193" y="2079945"/>
            <a:ext cx="105217" cy="1077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5"/>
          <p:cNvSpPr/>
          <p:nvPr/>
        </p:nvSpPr>
        <p:spPr>
          <a:xfrm>
            <a:off x="5592682" y="1341380"/>
            <a:ext cx="171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 for Body Text on Slides with Full Content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55"/>
          <p:cNvGrpSpPr/>
          <p:nvPr/>
        </p:nvGrpSpPr>
        <p:grpSpPr>
          <a:xfrm>
            <a:off x="435884" y="-4180896"/>
            <a:ext cx="8280623" cy="13506147"/>
            <a:chOff x="581024" y="-5574528"/>
            <a:chExt cx="11037888" cy="18008196"/>
          </a:xfrm>
        </p:grpSpPr>
        <p:grpSp>
          <p:nvGrpSpPr>
            <p:cNvPr id="447" name="Google Shape;447;p55"/>
            <p:cNvGrpSpPr/>
            <p:nvPr/>
          </p:nvGrpSpPr>
          <p:grpSpPr>
            <a:xfrm>
              <a:off x="6094351" y="-4269704"/>
              <a:ext cx="0" cy="13116892"/>
              <a:chOff x="6094352" y="-4269704"/>
              <a:chExt cx="0" cy="13116892"/>
            </a:xfrm>
          </p:grpSpPr>
          <p:cxnSp>
            <p:nvCxnSpPr>
              <p:cNvPr id="448" name="Google Shape;448;p55"/>
              <p:cNvCxnSpPr/>
              <p:nvPr/>
            </p:nvCxnSpPr>
            <p:spPr>
              <a:xfrm rot="10800000">
                <a:off x="6094352" y="-4269704"/>
                <a:ext cx="0" cy="1218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9" name="Google Shape;449;p55"/>
              <p:cNvCxnSpPr/>
              <p:nvPr/>
            </p:nvCxnSpPr>
            <p:spPr>
              <a:xfrm rot="10800000">
                <a:off x="6094352" y="-3341512"/>
                <a:ext cx="0" cy="1218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0" name="Google Shape;450;p55"/>
            <p:cNvGrpSpPr/>
            <p:nvPr/>
          </p:nvGrpSpPr>
          <p:grpSpPr>
            <a:xfrm>
              <a:off x="581024" y="-5574528"/>
              <a:ext cx="11037888" cy="18008196"/>
              <a:chOff x="581026" y="-5574528"/>
              <a:chExt cx="11037888" cy="18008196"/>
            </a:xfrm>
          </p:grpSpPr>
          <p:cxnSp>
            <p:nvCxnSpPr>
              <p:cNvPr id="451" name="Google Shape;451;p55"/>
              <p:cNvCxnSpPr/>
              <p:nvPr/>
            </p:nvCxnSpPr>
            <p:spPr>
              <a:xfrm rot="10800000">
                <a:off x="6094351" y="-5574528"/>
                <a:ext cx="0" cy="1218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2" name="Google Shape;452;p55"/>
              <p:cNvCxnSpPr/>
              <p:nvPr/>
            </p:nvCxnSpPr>
            <p:spPr>
              <a:xfrm>
                <a:off x="581026" y="0"/>
                <a:ext cx="0" cy="685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3" name="Google Shape;453;p55"/>
              <p:cNvCxnSpPr/>
              <p:nvPr/>
            </p:nvCxnSpPr>
            <p:spPr>
              <a:xfrm>
                <a:off x="11618914" y="-1588"/>
                <a:ext cx="0" cy="685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4" name="Google Shape;454;p55"/>
              <p:cNvCxnSpPr/>
              <p:nvPr/>
            </p:nvCxnSpPr>
            <p:spPr>
              <a:xfrm rot="10800000">
                <a:off x="6094352" y="244968"/>
                <a:ext cx="0" cy="1218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455" name="Google Shape;455;p55"/>
          <p:cNvSpPr/>
          <p:nvPr/>
        </p:nvSpPr>
        <p:spPr>
          <a:xfrm>
            <a:off x="416386" y="389544"/>
            <a:ext cx="5610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Built-in Drawing Guide Placement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5"/>
          <p:cNvSpPr/>
          <p:nvPr/>
        </p:nvSpPr>
        <p:spPr>
          <a:xfrm>
            <a:off x="3687411" y="2069462"/>
            <a:ext cx="1710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 for Body Text on Slides with Split Content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7302811" y="1294766"/>
            <a:ext cx="14499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First level text is set at twenty-point Salesforce Sans and does not have a bullet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1" indent="-139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Second level is eighteen-point Salesforce Sans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55"/>
          <p:cNvCxnSpPr/>
          <p:nvPr/>
        </p:nvCxnSpPr>
        <p:spPr>
          <a:xfrm rot="10800000">
            <a:off x="4572001" y="-3463451"/>
            <a:ext cx="0" cy="9144000"/>
          </a:xfrm>
          <a:prstGeom prst="straightConnector1">
            <a:avLst/>
          </a:prstGeom>
          <a:noFill/>
          <a:ln w="19050" cap="flat" cmpd="sng">
            <a:solidFill>
              <a:srgbClr val="8A03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" name="Google Shape;459;p55"/>
          <p:cNvSpPr/>
          <p:nvPr/>
        </p:nvSpPr>
        <p:spPr>
          <a:xfrm>
            <a:off x="6489299" y="642473"/>
            <a:ext cx="2187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B5CAB"/>
                </a:solidFill>
                <a:latin typeface="Arial"/>
                <a:ea typeface="Arial"/>
                <a:cs typeface="Arial"/>
                <a:sym typeface="Arial"/>
              </a:rPr>
              <a:t>Guide for Body Text on Slides with Full Content and No Subtitle</a:t>
            </a:r>
            <a:endParaRPr sz="1000" b="0" i="0" u="none" strike="noStrike" cap="none">
              <a:solidFill>
                <a:srgbClr val="0B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5"/>
          <p:cNvSpPr/>
          <p:nvPr/>
        </p:nvSpPr>
        <p:spPr>
          <a:xfrm rot="2700000">
            <a:off x="8548586" y="986732"/>
            <a:ext cx="105217" cy="1077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81A5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7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28740" y="1321594"/>
            <a:ext cx="8286300" cy="3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28740" y="47625"/>
            <a:ext cx="82863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28740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10353991" y="5004197"/>
            <a:ext cx="1386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424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4">
          <p15:clr>
            <a:srgbClr val="F26B43"/>
          </p15:clr>
        </p15:guide>
        <p15:guide id="2" pos="273">
          <p15:clr>
            <a:srgbClr val="F26B43"/>
          </p15:clr>
        </p15:guide>
        <p15:guide id="3" orient="horz" pos="2997">
          <p15:clr>
            <a:srgbClr val="F26B43"/>
          </p15:clr>
        </p15:guide>
        <p15:guide id="4" pos="5491">
          <p15:clr>
            <a:srgbClr val="F26B43"/>
          </p15:clr>
        </p15:guide>
        <p15:guide id="5" orient="horz" pos="245">
          <p15:clr>
            <a:srgbClr val="F26B43"/>
          </p15:clr>
        </p15:guide>
        <p15:guide id="6" pos="2880">
          <p15:clr>
            <a:srgbClr val="F26B43"/>
          </p15:clr>
        </p15:guide>
        <p15:guide id="7" orient="horz" pos="1296">
          <p15:clr>
            <a:srgbClr val="F26B43"/>
          </p15:clr>
        </p15:guide>
        <p15:guide id="8" orient="horz" pos="6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rigowri/Crack_LWC_With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>
            <a:spLocks noGrp="1"/>
          </p:cNvSpPr>
          <p:nvPr>
            <p:ph type="ctrTitle"/>
          </p:nvPr>
        </p:nvSpPr>
        <p:spPr>
          <a:xfrm>
            <a:off x="433401" y="1657550"/>
            <a:ext cx="3394200" cy="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Hack and Crack - #Journey2Salesforce</a:t>
            </a:r>
            <a:endParaRPr/>
          </a:p>
        </p:txBody>
      </p:sp>
      <p:sp>
        <p:nvSpPr>
          <p:cNvPr id="466" name="Google Shape;466;p56"/>
          <p:cNvSpPr txBox="1">
            <a:spLocks noGrp="1"/>
          </p:cNvSpPr>
          <p:nvPr>
            <p:ph type="body" idx="2"/>
          </p:nvPr>
        </p:nvSpPr>
        <p:spPr>
          <a:xfrm>
            <a:off x="433500" y="3036575"/>
            <a:ext cx="371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"/>
              <a:t>@khyatu07 | khyatumehta6@gmail.com</a:t>
            </a:r>
            <a:endParaRPr/>
          </a:p>
        </p:txBody>
      </p:sp>
      <p:sp>
        <p:nvSpPr>
          <p:cNvPr id="467" name="Google Shape;467;p56"/>
          <p:cNvSpPr txBox="1">
            <a:spLocks noGrp="1"/>
          </p:cNvSpPr>
          <p:nvPr>
            <p:ph type="body" idx="3"/>
          </p:nvPr>
        </p:nvSpPr>
        <p:spPr>
          <a:xfrm>
            <a:off x="433500" y="2759675"/>
            <a:ext cx="331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Khyati Mehta, Salesforce Developer</a:t>
            </a:r>
            <a:endParaRPr sz="1300"/>
          </a:p>
        </p:txBody>
      </p:sp>
      <p:sp>
        <p:nvSpPr>
          <p:cNvPr id="468" name="Google Shape;468;p56"/>
          <p:cNvSpPr txBox="1"/>
          <p:nvPr/>
        </p:nvSpPr>
        <p:spPr>
          <a:xfrm>
            <a:off x="433501" y="3472809"/>
            <a:ext cx="3040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" sz="1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Sirigowri N A, Salesforce Developer </a:t>
            </a:r>
            <a:endParaRPr sz="1300"/>
          </a:p>
        </p:txBody>
      </p:sp>
      <p:sp>
        <p:nvSpPr>
          <p:cNvPr id="469" name="Google Shape;469;p56"/>
          <p:cNvSpPr txBox="1"/>
          <p:nvPr/>
        </p:nvSpPr>
        <p:spPr>
          <a:xfrm>
            <a:off x="433388" y="3718697"/>
            <a:ext cx="32043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@SirigowriNA | Sirigowrina@gmail.com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>
            <a:spLocks noGrp="1"/>
          </p:cNvSpPr>
          <p:nvPr>
            <p:ph type="title"/>
          </p:nvPr>
        </p:nvSpPr>
        <p:spPr>
          <a:xfrm>
            <a:off x="428736" y="267493"/>
            <a:ext cx="4419557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Project Mapping Component</a:t>
            </a:r>
            <a:endParaRPr dirty="0"/>
          </a:p>
        </p:txBody>
      </p:sp>
      <p:sp>
        <p:nvSpPr>
          <p:cNvPr id="527" name="Google Shape;527;p65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Reusable Modal Component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Imperative Apex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Toast Messages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Apex Class for Saving the Project Association Records</a:t>
            </a:r>
            <a:endParaRPr/>
          </a:p>
        </p:txBody>
      </p:sp>
      <p:sp>
        <p:nvSpPr>
          <p:cNvPr id="528" name="Google Shape;528;p65"/>
          <p:cNvSpPr txBox="1">
            <a:spLocks noGrp="1"/>
          </p:cNvSpPr>
          <p:nvPr>
            <p:ph type="body" idx="2"/>
          </p:nvPr>
        </p:nvSpPr>
        <p:spPr>
          <a:xfrm>
            <a:off x="678717" y="1450684"/>
            <a:ext cx="394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Design &amp; Technical Overview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>
            <a:spLocks noGrp="1"/>
          </p:cNvSpPr>
          <p:nvPr>
            <p:ph type="title"/>
          </p:nvPr>
        </p:nvSpPr>
        <p:spPr>
          <a:xfrm>
            <a:off x="428737" y="851341"/>
            <a:ext cx="6037847" cy="53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Advantages of building reusable components</a:t>
            </a:r>
            <a:endParaRPr/>
          </a:p>
        </p:txBody>
      </p:sp>
      <p:sp>
        <p:nvSpPr>
          <p:cNvPr id="534" name="Google Shape;534;p66"/>
          <p:cNvSpPr txBox="1">
            <a:spLocks noGrp="1"/>
          </p:cNvSpPr>
          <p:nvPr>
            <p:ph type="body" idx="1"/>
          </p:nvPr>
        </p:nvSpPr>
        <p:spPr>
          <a:xfrm>
            <a:off x="428737" y="1404659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Less Development Efforts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Use the same component multiple times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Time Saving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Increases Productivity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>
            <a:spLocks noGrp="1"/>
          </p:cNvSpPr>
          <p:nvPr>
            <p:ph type="title"/>
          </p:nvPr>
        </p:nvSpPr>
        <p:spPr>
          <a:xfrm>
            <a:off x="428737" y="851341"/>
            <a:ext cx="6037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540" name="Google Shape;540;p67"/>
          <p:cNvSpPr txBox="1">
            <a:spLocks noGrp="1"/>
          </p:cNvSpPr>
          <p:nvPr>
            <p:ph type="body" idx="1"/>
          </p:nvPr>
        </p:nvSpPr>
        <p:spPr>
          <a:xfrm>
            <a:off x="428737" y="1404659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Use Debug Mode while developing Lightning Components. (not recommended in higher environments)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Create reusable components.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Use @wire over imperative whenever possible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Do not use style tag in HTML instead create a CSS File.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Break the components to small parts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8"/>
          <p:cNvSpPr txBox="1">
            <a:spLocks noGrp="1"/>
          </p:cNvSpPr>
          <p:nvPr>
            <p:ph type="title"/>
          </p:nvPr>
        </p:nvSpPr>
        <p:spPr>
          <a:xfrm>
            <a:off x="428737" y="851341"/>
            <a:ext cx="6037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546" name="Google Shape;546;p68"/>
          <p:cNvSpPr txBox="1">
            <a:spLocks noGrp="1"/>
          </p:cNvSpPr>
          <p:nvPr>
            <p:ph type="body" idx="1"/>
          </p:nvPr>
        </p:nvSpPr>
        <p:spPr>
          <a:xfrm>
            <a:off x="428737" y="1404659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Use custom events to pass data from child to parent.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Use public properties to pass data from parent to child.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Use styling hooks instead of !important in CSS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Errors should pass from child to parent.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9"/>
          <p:cNvSpPr txBox="1">
            <a:spLocks noGrp="1"/>
          </p:cNvSpPr>
          <p:nvPr>
            <p:ph type="title"/>
          </p:nvPr>
        </p:nvSpPr>
        <p:spPr>
          <a:xfrm>
            <a:off x="606352" y="1069912"/>
            <a:ext cx="6787787" cy="51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552" name="Google Shape;552;p69"/>
          <p:cNvSpPr txBox="1">
            <a:spLocks noGrp="1"/>
          </p:cNvSpPr>
          <p:nvPr>
            <p:ph type="body" idx="1"/>
          </p:nvPr>
        </p:nvSpPr>
        <p:spPr>
          <a:xfrm>
            <a:off x="343215" y="1581521"/>
            <a:ext cx="4798800" cy="270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Creating reusable custom datatable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Add ordering and sorting to datatable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Adding a custom filter component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Option to select employees based on their role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Adding feedback Module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>
            <a:spLocks noGrp="1"/>
          </p:cNvSpPr>
          <p:nvPr>
            <p:ph type="title"/>
          </p:nvPr>
        </p:nvSpPr>
        <p:spPr>
          <a:xfrm>
            <a:off x="606352" y="1069912"/>
            <a:ext cx="67878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Where can you find our code?</a:t>
            </a:r>
            <a:endParaRPr/>
          </a:p>
        </p:txBody>
      </p:sp>
      <p:sp>
        <p:nvSpPr>
          <p:cNvPr id="558" name="Google Shape;558;p70"/>
          <p:cNvSpPr txBox="1">
            <a:spLocks noGrp="1"/>
          </p:cNvSpPr>
          <p:nvPr>
            <p:ph type="body" idx="1"/>
          </p:nvPr>
        </p:nvSpPr>
        <p:spPr>
          <a:xfrm>
            <a:off x="343215" y="1581521"/>
            <a:ext cx="4798800" cy="27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Arial"/>
              <a:buChar char="•"/>
            </a:pP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https://github.com/Sirigowri/Crack_LWC_With_Us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1"/>
          <p:cNvSpPr txBox="1">
            <a:spLocks noGrp="1"/>
          </p:cNvSpPr>
          <p:nvPr>
            <p:ph type="title"/>
          </p:nvPr>
        </p:nvSpPr>
        <p:spPr>
          <a:xfrm>
            <a:off x="428737" y="267493"/>
            <a:ext cx="39444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Useful Resources</a:t>
            </a:r>
            <a:endParaRPr/>
          </a:p>
        </p:txBody>
      </p:sp>
      <p:sp>
        <p:nvSpPr>
          <p:cNvPr id="564" name="Google Shape;564;p71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Component Library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Sample Gallery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lwc.dev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Salesforce Documentation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YouTube Videos from Salesforce Developers Channel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Trailhead</a:t>
            </a:r>
            <a:endParaRPr/>
          </a:p>
        </p:txBody>
      </p:sp>
      <p:sp>
        <p:nvSpPr>
          <p:cNvPr id="565" name="Google Shape;565;p71"/>
          <p:cNvSpPr txBox="1">
            <a:spLocks noGrp="1"/>
          </p:cNvSpPr>
          <p:nvPr>
            <p:ph type="body" idx="2"/>
          </p:nvPr>
        </p:nvSpPr>
        <p:spPr>
          <a:xfrm>
            <a:off x="428737" y="1450684"/>
            <a:ext cx="394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Available for Learning LWC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 txBox="1">
            <a:spLocks noGrp="1"/>
          </p:cNvSpPr>
          <p:nvPr>
            <p:ph type="title"/>
          </p:nvPr>
        </p:nvSpPr>
        <p:spPr>
          <a:xfrm>
            <a:off x="1599695" y="1999838"/>
            <a:ext cx="3944400" cy="643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000"/>
              <a:t>Any Questions??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>
            <a:spLocks noGrp="1"/>
          </p:cNvSpPr>
          <p:nvPr>
            <p:ph type="body" idx="2"/>
          </p:nvPr>
        </p:nvSpPr>
        <p:spPr>
          <a:xfrm>
            <a:off x="321639" y="753666"/>
            <a:ext cx="6216597" cy="29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ts val="1700"/>
              <a:buNone/>
            </a:pPr>
            <a:r>
              <a:rPr lang="en" sz="1400"/>
              <a:t>Project Management Application</a:t>
            </a:r>
            <a:endParaRPr sz="1400"/>
          </a:p>
        </p:txBody>
      </p:sp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321639" y="265836"/>
            <a:ext cx="5790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0"/>
              <a:t>Crack LWC with us</a:t>
            </a:r>
            <a:endParaRPr/>
          </a:p>
        </p:txBody>
      </p:sp>
      <p:sp>
        <p:nvSpPr>
          <p:cNvPr id="476" name="Google Shape;476;p57"/>
          <p:cNvSpPr txBox="1">
            <a:spLocks noGrp="1"/>
          </p:cNvSpPr>
          <p:nvPr>
            <p:ph type="body" idx="1"/>
          </p:nvPr>
        </p:nvSpPr>
        <p:spPr>
          <a:xfrm>
            <a:off x="321649" y="1383898"/>
            <a:ext cx="6216600" cy="23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/>
              <a:t>Contents</a:t>
            </a:r>
            <a:endParaRPr/>
          </a:p>
          <a:p>
            <a:pPr marL="139700" lvl="1" indent="-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/>
              <a:t>Introduction to LWC</a:t>
            </a:r>
            <a:endParaRPr/>
          </a:p>
          <a:p>
            <a:pPr marL="139700" lvl="1" indent="-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Data Model - Project Management</a:t>
            </a:r>
            <a:endParaRPr/>
          </a:p>
          <a:p>
            <a:pPr marL="139700" lvl="1" indent="-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Demo</a:t>
            </a:r>
            <a:endParaRPr/>
          </a:p>
          <a:p>
            <a:pPr marL="139700" lvl="1" indent="-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Technical Overview</a:t>
            </a:r>
            <a:endParaRPr/>
          </a:p>
          <a:p>
            <a:pPr marL="139700" lvl="1" indent="-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Advantages of building reusable components</a:t>
            </a:r>
            <a:endParaRPr/>
          </a:p>
          <a:p>
            <a:pPr marL="139700" lvl="1" indent="-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Future Enhancements</a:t>
            </a:r>
            <a:endParaRPr/>
          </a:p>
          <a:p>
            <a:pPr marL="139700" lvl="1" indent="-139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Useful Resources</a:t>
            </a:r>
            <a:endParaRPr/>
          </a:p>
          <a:p>
            <a:pPr marL="139700" lvl="1" indent="-50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SzPts val="1500"/>
              <a:buNone/>
            </a:pPr>
            <a:endParaRPr/>
          </a:p>
        </p:txBody>
      </p:sp>
      <p:sp>
        <p:nvSpPr>
          <p:cNvPr id="477" name="Google Shape;477;p57"/>
          <p:cNvSpPr txBox="1">
            <a:spLocks noGrp="1"/>
          </p:cNvSpPr>
          <p:nvPr>
            <p:ph type="ftr" idx="11"/>
          </p:nvPr>
        </p:nvSpPr>
        <p:spPr>
          <a:xfrm>
            <a:off x="321636" y="4827836"/>
            <a:ext cx="3099900" cy="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Footer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>
            <a:spLocks noGrp="1"/>
          </p:cNvSpPr>
          <p:nvPr>
            <p:ph type="title"/>
          </p:nvPr>
        </p:nvSpPr>
        <p:spPr>
          <a:xfrm>
            <a:off x="428737" y="267493"/>
            <a:ext cx="39444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is LWC?</a:t>
            </a:r>
            <a:endParaRPr/>
          </a:p>
        </p:txBody>
      </p:sp>
      <p:sp>
        <p:nvSpPr>
          <p:cNvPr id="483" name="Google Shape;483;p58"/>
          <p:cNvSpPr txBox="1">
            <a:spLocks noGrp="1"/>
          </p:cNvSpPr>
          <p:nvPr>
            <p:ph type="body" idx="1"/>
          </p:nvPr>
        </p:nvSpPr>
        <p:spPr>
          <a:xfrm>
            <a:off x="428737" y="1917775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"/>
              <a:t>The power of Lightning Web Components is the templating system, which uses the virtual DOM to render components smartly and efficiently. It’s a best practice to let LWC manipulate the DOM instead of writing JavaScript to do it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>
            <a:spLocks noGrp="1"/>
          </p:cNvSpPr>
          <p:nvPr>
            <p:ph type="title"/>
          </p:nvPr>
        </p:nvSpPr>
        <p:spPr>
          <a:xfrm>
            <a:off x="428737" y="267493"/>
            <a:ext cx="3944400" cy="5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HTML </a:t>
            </a:r>
            <a:endParaRPr/>
          </a:p>
        </p:txBody>
      </p:sp>
      <p:pic>
        <p:nvPicPr>
          <p:cNvPr id="490" name="Google Shape;49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499" y="1080813"/>
            <a:ext cx="5558763" cy="349054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>
            <a:spLocks noGrp="1"/>
          </p:cNvSpPr>
          <p:nvPr>
            <p:ph type="title"/>
          </p:nvPr>
        </p:nvSpPr>
        <p:spPr>
          <a:xfrm>
            <a:off x="428737" y="267493"/>
            <a:ext cx="3944400" cy="5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</a:t>
            </a:r>
            <a:endParaRPr/>
          </a:p>
        </p:txBody>
      </p:sp>
      <p:pic>
        <p:nvPicPr>
          <p:cNvPr id="496" name="Google Shape;49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737" y="1328839"/>
            <a:ext cx="5469634" cy="331552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>
            <a:spLocks noGrp="1"/>
          </p:cNvSpPr>
          <p:nvPr>
            <p:ph type="title"/>
          </p:nvPr>
        </p:nvSpPr>
        <p:spPr>
          <a:xfrm>
            <a:off x="428737" y="267493"/>
            <a:ext cx="3944400" cy="5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Meta.xml</a:t>
            </a:r>
            <a:endParaRPr/>
          </a:p>
        </p:txBody>
      </p:sp>
      <p:pic>
        <p:nvPicPr>
          <p:cNvPr id="502" name="Google Shape;50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717" y="1116290"/>
            <a:ext cx="5591654" cy="3278093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>
            <a:spLocks noGrp="1"/>
          </p:cNvSpPr>
          <p:nvPr>
            <p:ph type="body" idx="2"/>
          </p:nvPr>
        </p:nvSpPr>
        <p:spPr>
          <a:xfrm>
            <a:off x="211652" y="724208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Project Management Application</a:t>
            </a:r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title"/>
          </p:nvPr>
        </p:nvSpPr>
        <p:spPr>
          <a:xfrm>
            <a:off x="428740" y="49648"/>
            <a:ext cx="77181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Data Model</a:t>
            </a:r>
            <a:endParaRPr/>
          </a:p>
        </p:txBody>
      </p:sp>
      <p:pic>
        <p:nvPicPr>
          <p:cNvPr id="509" name="Google Shape;509;p6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596" y="1387086"/>
            <a:ext cx="6808662" cy="34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ctrTitle"/>
          </p:nvPr>
        </p:nvSpPr>
        <p:spPr>
          <a:xfrm>
            <a:off x="1224600" y="1916109"/>
            <a:ext cx="1525178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000"/>
              <a:t>DEMO</a:t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4"/>
          <p:cNvSpPr txBox="1">
            <a:spLocks noGrp="1"/>
          </p:cNvSpPr>
          <p:nvPr>
            <p:ph type="title"/>
          </p:nvPr>
        </p:nvSpPr>
        <p:spPr>
          <a:xfrm>
            <a:off x="428736" y="267493"/>
            <a:ext cx="4261675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Project Mapping Component</a:t>
            </a:r>
            <a:endParaRPr dirty="0"/>
          </a:p>
        </p:txBody>
      </p:sp>
      <p:sp>
        <p:nvSpPr>
          <p:cNvPr id="520" name="Google Shape;520;p64"/>
          <p:cNvSpPr txBox="1">
            <a:spLocks noGrp="1"/>
          </p:cNvSpPr>
          <p:nvPr>
            <p:ph type="body" idx="1"/>
          </p:nvPr>
        </p:nvSpPr>
        <p:spPr>
          <a:xfrm>
            <a:off x="428737" y="1634903"/>
            <a:ext cx="47988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Wiring Apex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Lightning Datatable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Pagination</a:t>
            </a:r>
            <a:endParaRPr/>
          </a:p>
          <a:p>
            <a:pPr marL="51435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"/>
              <a:t>Custom Events</a:t>
            </a:r>
            <a:endParaRPr/>
          </a:p>
        </p:txBody>
      </p:sp>
      <p:sp>
        <p:nvSpPr>
          <p:cNvPr id="521" name="Google Shape;521;p64"/>
          <p:cNvSpPr txBox="1">
            <a:spLocks noGrp="1"/>
          </p:cNvSpPr>
          <p:nvPr>
            <p:ph type="body" idx="2"/>
          </p:nvPr>
        </p:nvSpPr>
        <p:spPr>
          <a:xfrm>
            <a:off x="627600" y="1450684"/>
            <a:ext cx="394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Design &amp; Technical Overview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sforce GS Template - 2021">
  <a:themeElements>
    <a:clrScheme name="Custom 4">
      <a:dk1>
        <a:srgbClr val="0B5CAB"/>
      </a:dk1>
      <a:lt1>
        <a:srgbClr val="FFFFFF"/>
      </a:lt1>
      <a:dk2>
        <a:srgbClr val="0D9DDA"/>
      </a:dk2>
      <a:lt2>
        <a:srgbClr val="9A8F87"/>
      </a:lt2>
      <a:accent1>
        <a:srgbClr val="032D60"/>
      </a:accent1>
      <a:accent2>
        <a:srgbClr val="59575C"/>
      </a:accent2>
      <a:accent3>
        <a:srgbClr val="8A033E"/>
      </a:accent3>
      <a:accent4>
        <a:srgbClr val="481A54"/>
      </a:accent4>
      <a:accent5>
        <a:srgbClr val="0B827C"/>
      </a:accent5>
      <a:accent6>
        <a:srgbClr val="DD7A01"/>
      </a:accent6>
      <a:hlink>
        <a:srgbClr val="0B5CAB"/>
      </a:hlink>
      <a:folHlink>
        <a:srgbClr val="537E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On-screen Show (16:9)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Simple Light</vt:lpstr>
      <vt:lpstr>Salesforce GS Template - 2021</vt:lpstr>
      <vt:lpstr>Hack and Crack - #Journey2Salesforce</vt:lpstr>
      <vt:lpstr>Crack LWC with us</vt:lpstr>
      <vt:lpstr>What is LWC?</vt:lpstr>
      <vt:lpstr>HTML </vt:lpstr>
      <vt:lpstr>JavaScript</vt:lpstr>
      <vt:lpstr>Meta.xml</vt:lpstr>
      <vt:lpstr>Data Model</vt:lpstr>
      <vt:lpstr>DEMO</vt:lpstr>
      <vt:lpstr>Project Mapping Component</vt:lpstr>
      <vt:lpstr>Project Mapping Component</vt:lpstr>
      <vt:lpstr>Advantages of building reusable components</vt:lpstr>
      <vt:lpstr>Best Practices</vt:lpstr>
      <vt:lpstr>Best Practices</vt:lpstr>
      <vt:lpstr>Future Enhancements</vt:lpstr>
      <vt:lpstr>Where can you find our code?</vt:lpstr>
      <vt:lpstr>Useful Resources</vt:lpstr>
      <vt:lpstr>Any Questions??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and Crack - #Journey2Salesforce</dc:title>
  <cp:lastModifiedBy>Sirigowri Ananthapadmanabha(UST,IN)</cp:lastModifiedBy>
  <cp:revision>2</cp:revision>
  <dcterms:modified xsi:type="dcterms:W3CDTF">2021-09-25T05:23:46Z</dcterms:modified>
</cp:coreProperties>
</file>